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60" r:id="rId11"/>
  </p:sldIdLst>
  <p:sldSz cx="9144000" cy="5143500" type="screen16x9"/>
  <p:notesSz cx="6858000" cy="9144000"/>
  <p:defaultTextStyle>
    <a:defPPr>
      <a:defRPr lang="en-US"/>
    </a:defPPr>
    <a:lvl1pPr marL="0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1pPr>
    <a:lvl2pPr marL="357896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2pPr>
    <a:lvl3pPr marL="715792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3pPr>
    <a:lvl4pPr marL="1073688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4pPr>
    <a:lvl5pPr marL="1431585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5pPr>
    <a:lvl6pPr marL="1789481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6pPr>
    <a:lvl7pPr marL="2147377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7pPr>
    <a:lvl8pPr marL="2505273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8pPr>
    <a:lvl9pPr marL="2863169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>
    <p:extLst>
      <p:ext uri="{19B8F6BF-5375-455C-9EA6-DF929625EA0E}">
        <p15:presenceInfo xmlns:p15="http://schemas.microsoft.com/office/powerpoint/2012/main" userId="S::Agnieszka.Palenik@mfipr.gov.pl::6a0c958d-6557-4bbd-8aa6-03360055b1e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6164"/>
    <a:srgbClr val="F27C00"/>
    <a:srgbClr val="F3963E"/>
    <a:srgbClr val="C5521C"/>
    <a:srgbClr val="554B97"/>
    <a:srgbClr val="AFA6D2"/>
    <a:srgbClr val="6859A3"/>
    <a:srgbClr val="00828C"/>
    <a:srgbClr val="00A4B7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16" autoAdjust="0"/>
    <p:restoredTop sz="94660"/>
  </p:normalViewPr>
  <p:slideViewPr>
    <p:cSldViewPr showGuides="1">
      <p:cViewPr varScale="1">
        <p:scale>
          <a:sx n="128" d="100"/>
          <a:sy n="128" d="100"/>
        </p:scale>
        <p:origin x="366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73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8131F2C1-44D2-4ED7-BA3C-B03516C6025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BCC6A2F8-6413-4BD6-9670-42A3AD914D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A9981C-0199-4C1C-BF55-B9D1845E24AB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37BF2785-6379-4E0D-AD4C-F5805D98462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56C95A6-4C19-47FE-AA18-9E2DB5F9CD1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B82100-07E7-4199-BF42-570F551AA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223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EFF2B-0721-7148-92D1-1650B5B78E9F}" type="datetimeFigureOut">
              <a:rPr lang="pl-PL" smtClean="0"/>
              <a:t>10.04.2025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2B4DB-5212-AD42-B2C1-BD19AC94D4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1pPr>
    <a:lvl2pPr marL="357896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2pPr>
    <a:lvl3pPr marL="715792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3pPr>
    <a:lvl4pPr marL="1073688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4pPr>
    <a:lvl5pPr marL="1431585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5pPr>
    <a:lvl6pPr marL="1789481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6pPr>
    <a:lvl7pPr marL="2147377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7pPr>
    <a:lvl8pPr marL="2505273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8pPr>
    <a:lvl9pPr marL="2863169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6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8.jpe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877995" y="1342959"/>
            <a:ext cx="7388942" cy="2943611"/>
          </a:xfrm>
          <a:prstGeom prst="rect">
            <a:avLst/>
          </a:prstGeom>
          <a:solidFill>
            <a:srgbClr val="C552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14" y="367681"/>
            <a:ext cx="800100" cy="8001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941" y="367681"/>
            <a:ext cx="800100" cy="8001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767" y="367681"/>
            <a:ext cx="800100" cy="800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5249" y="2081379"/>
            <a:ext cx="6773550" cy="753648"/>
          </a:xfrm>
        </p:spPr>
        <p:txBody>
          <a:bodyPr anchor="t" anchorCtr="0">
            <a:normAutofit/>
          </a:bodyPr>
          <a:lstStyle>
            <a:lvl1pPr algn="l">
              <a:lnSpc>
                <a:spcPts val="2722"/>
              </a:lnSpc>
              <a:defRPr sz="2177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5259" y="3307899"/>
            <a:ext cx="6773483" cy="734817"/>
          </a:xfrm>
        </p:spPr>
        <p:txBody>
          <a:bodyPr>
            <a:normAutofit/>
          </a:bodyPr>
          <a:lstStyle>
            <a:lvl1pPr marL="0" indent="0" algn="l">
              <a:lnSpc>
                <a:spcPts val="2381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342903" indent="0" algn="ctr">
              <a:buNone/>
              <a:defRPr sz="1500"/>
            </a:lvl2pPr>
            <a:lvl3pPr marL="685804" indent="0" algn="ctr">
              <a:buNone/>
              <a:defRPr sz="1350"/>
            </a:lvl3pPr>
            <a:lvl4pPr marL="1028707" indent="0" algn="ctr">
              <a:buNone/>
              <a:defRPr sz="1200"/>
            </a:lvl4pPr>
            <a:lvl5pPr marL="1371609" indent="0" algn="ctr">
              <a:buNone/>
              <a:defRPr sz="1200"/>
            </a:lvl5pPr>
            <a:lvl6pPr marL="1714511" indent="0" algn="ctr">
              <a:buNone/>
              <a:defRPr sz="1200"/>
            </a:lvl6pPr>
            <a:lvl7pPr marL="2057413" indent="0" algn="ctr">
              <a:buNone/>
              <a:defRPr sz="1200"/>
            </a:lvl7pPr>
            <a:lvl8pPr marL="2400316" indent="0" algn="ctr">
              <a:buNone/>
              <a:defRPr sz="1200"/>
            </a:lvl8pPr>
            <a:lvl9pPr marL="2743218" indent="0" algn="ctr">
              <a:buNone/>
              <a:defRPr sz="1200"/>
            </a:lvl9pPr>
          </a:lstStyle>
          <a:p>
            <a:r>
              <a:rPr lang="pl-PL" dirty="0"/>
              <a:t>Kliknij, aby edytować styl wzorca podtytułu</a:t>
            </a:r>
            <a:endParaRPr lang="en-US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D99AC2CA-7069-4A8E-9D19-13E7BFB1BE1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63" y="1342959"/>
            <a:ext cx="3387422" cy="624285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CBBF74AF-4611-4995-B861-9F1BE8A6D74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63" y="4455643"/>
            <a:ext cx="7388942" cy="539686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ACF79CA9-4539-4492-A5DF-8102E1B869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" r="60032" b="90599"/>
          <a:stretch/>
        </p:blipFill>
        <p:spPr>
          <a:xfrm>
            <a:off x="7013834" y="868260"/>
            <a:ext cx="1359167" cy="426440"/>
          </a:xfrm>
          <a:prstGeom prst="rect">
            <a:avLst/>
          </a:prstGeom>
        </p:spPr>
      </p:pic>
      <p:sp>
        <p:nvSpPr>
          <p:cNvPr id="12" name="Symbol zastępczy daty 1">
            <a:extLst>
              <a:ext uri="{FF2B5EF4-FFF2-40B4-BE49-F238E27FC236}">
                <a16:creationId xmlns:a16="http://schemas.microsoft.com/office/drawing/2014/main" id="{2797D110-A38B-4DAB-BFF1-6FF17BCA80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82012" y="597275"/>
            <a:ext cx="911094" cy="193704"/>
          </a:xfrm>
          <a:prstGeom prst="rect">
            <a:avLst/>
          </a:prstGeom>
        </p:spPr>
        <p:txBody>
          <a:bodyPr/>
          <a:lstStyle>
            <a:lvl1pPr algn="l">
              <a:defRPr sz="1050"/>
            </a:lvl1pPr>
          </a:lstStyle>
          <a:p>
            <a:fld id="{A83385F5-A64F-428D-9CAC-5D502640F501}" type="datetime1">
              <a:rPr lang="pl-PL" smtClean="0">
                <a:solidFill>
                  <a:srgbClr val="5C6164"/>
                </a:solidFill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pPr/>
              <a:t>10.04.2025</a:t>
            </a:fld>
            <a:endParaRPr lang="pl-PL" dirty="0">
              <a:solidFill>
                <a:srgbClr val="5C6164"/>
              </a:solidFill>
              <a:latin typeface="Open Sans Medium" pitchFamily="2" charset="0"/>
              <a:ea typeface="Open Sans Medium" pitchFamily="2" charset="0"/>
              <a:cs typeface="Open Sans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7672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5">
          <p15:clr>
            <a:srgbClr val="FBAE40"/>
          </p15:clr>
        </p15:guide>
        <p15:guide id="2" orient="horz" pos="77">
          <p15:clr>
            <a:srgbClr val="FBAE40"/>
          </p15:clr>
        </p15:guide>
        <p15:guide id="3" orient="horz" pos="1620">
          <p15:clr>
            <a:srgbClr val="FBAE40"/>
          </p15:clr>
        </p15:guide>
        <p15:guide id="4" orient="horz" pos="231">
          <p15:clr>
            <a:srgbClr val="FBAE40"/>
          </p15:clr>
        </p15:guide>
        <p15:guide id="5" orient="horz" pos="386">
          <p15:clr>
            <a:srgbClr val="FBAE40"/>
          </p15:clr>
        </p15:guide>
        <p15:guide id="6" orient="horz" pos="540">
          <p15:clr>
            <a:srgbClr val="FBAE40"/>
          </p15:clr>
        </p15:guide>
        <p15:guide id="7" orient="horz" pos="694">
          <p15:clr>
            <a:srgbClr val="FBAE40"/>
          </p15:clr>
        </p15:guide>
        <p15:guide id="8" orient="horz" pos="848">
          <p15:clr>
            <a:srgbClr val="FBAE40"/>
          </p15:clr>
        </p15:guide>
        <p15:guide id="9" orient="horz" pos="1003">
          <p15:clr>
            <a:srgbClr val="FBAE40"/>
          </p15:clr>
        </p15:guide>
        <p15:guide id="10" orient="horz" pos="1157">
          <p15:clr>
            <a:srgbClr val="FBAE40"/>
          </p15:clr>
        </p15:guide>
        <p15:guide id="11" orient="horz" pos="1311">
          <p15:clr>
            <a:srgbClr val="FBAE40"/>
          </p15:clr>
        </p15:guide>
        <p15:guide id="12" orient="horz" pos="1466">
          <p15:clr>
            <a:srgbClr val="FBAE40"/>
          </p15:clr>
        </p15:guide>
        <p15:guide id="13" orient="horz" pos="1774">
          <p15:clr>
            <a:srgbClr val="FBAE40"/>
          </p15:clr>
        </p15:guide>
        <p15:guide id="14" orient="horz" pos="1929">
          <p15:clr>
            <a:srgbClr val="FBAE40"/>
          </p15:clr>
        </p15:guide>
        <p15:guide id="15" orient="horz" pos="2083">
          <p15:clr>
            <a:srgbClr val="FBAE40"/>
          </p15:clr>
        </p15:guide>
        <p15:guide id="16" orient="horz" pos="2237">
          <p15:clr>
            <a:srgbClr val="FBAE40"/>
          </p15:clr>
        </p15:guide>
        <p15:guide id="17" orient="horz" pos="2392">
          <p15:clr>
            <a:srgbClr val="FBAE40"/>
          </p15:clr>
        </p15:guide>
        <p15:guide id="18" orient="horz" pos="2546">
          <p15:clr>
            <a:srgbClr val="FBAE40"/>
          </p15:clr>
        </p15:guide>
        <p15:guide id="19" orient="horz" pos="2700">
          <p15:clr>
            <a:srgbClr val="FBAE40"/>
          </p15:clr>
        </p15:guide>
        <p15:guide id="20" orient="horz" pos="2854">
          <p15:clr>
            <a:srgbClr val="FBAE40"/>
          </p15:clr>
        </p15:guide>
        <p15:guide id="21" orient="horz" pos="3009">
          <p15:clr>
            <a:srgbClr val="FBAE40"/>
          </p15:clr>
        </p15:guide>
        <p15:guide id="22" orient="horz" pos="3163">
          <p15:clr>
            <a:srgbClr val="FBAE40"/>
          </p15:clr>
        </p15:guide>
        <p15:guide id="23" pos="358">
          <p15:clr>
            <a:srgbClr val="FBAE40"/>
          </p15:clr>
        </p15:guide>
        <p15:guide id="24" pos="552">
          <p15:clr>
            <a:srgbClr val="FBAE40"/>
          </p15:clr>
        </p15:guide>
        <p15:guide id="25" pos="747">
          <p15:clr>
            <a:srgbClr val="FBAE40"/>
          </p15:clr>
        </p15:guide>
        <p15:guide id="26" pos="941">
          <p15:clr>
            <a:srgbClr val="FBAE40"/>
          </p15:clr>
        </p15:guide>
        <p15:guide id="27" pos="1135">
          <p15:clr>
            <a:srgbClr val="FBAE40"/>
          </p15:clr>
        </p15:guide>
        <p15:guide id="28" pos="1328">
          <p15:clr>
            <a:srgbClr val="FBAE40"/>
          </p15:clr>
        </p15:guide>
        <p15:guide id="29" pos="1522">
          <p15:clr>
            <a:srgbClr val="FBAE40"/>
          </p15:clr>
        </p15:guide>
        <p15:guide id="30" pos="1716">
          <p15:clr>
            <a:srgbClr val="FBAE40"/>
          </p15:clr>
        </p15:guide>
        <p15:guide id="31" pos="1911">
          <p15:clr>
            <a:srgbClr val="FBAE40"/>
          </p15:clr>
        </p15:guide>
        <p15:guide id="32" pos="2104">
          <p15:clr>
            <a:srgbClr val="FBAE40"/>
          </p15:clr>
        </p15:guide>
        <p15:guide id="33" pos="2298">
          <p15:clr>
            <a:srgbClr val="FBAE40"/>
          </p15:clr>
        </p15:guide>
        <p15:guide id="34" pos="2492">
          <p15:clr>
            <a:srgbClr val="FBAE40"/>
          </p15:clr>
        </p15:guide>
        <p15:guide id="35" pos="2686">
          <p15:clr>
            <a:srgbClr val="FBAE40"/>
          </p15:clr>
        </p15:guide>
        <p15:guide id="36" pos="2880">
          <p15:clr>
            <a:srgbClr val="FBAE40"/>
          </p15:clr>
        </p15:guide>
        <p15:guide id="37" pos="3074">
          <p15:clr>
            <a:srgbClr val="FBAE40"/>
          </p15:clr>
        </p15:guide>
        <p15:guide id="38" pos="3268">
          <p15:clr>
            <a:srgbClr val="FBAE40"/>
          </p15:clr>
        </p15:guide>
        <p15:guide id="39" pos="3462">
          <p15:clr>
            <a:srgbClr val="FBAE40"/>
          </p15:clr>
        </p15:guide>
        <p15:guide id="40" pos="3656">
          <p15:clr>
            <a:srgbClr val="FBAE40"/>
          </p15:clr>
        </p15:guide>
        <p15:guide id="41" pos="3849">
          <p15:clr>
            <a:srgbClr val="FBAE40"/>
          </p15:clr>
        </p15:guide>
        <p15:guide id="42" pos="4044">
          <p15:clr>
            <a:srgbClr val="FBAE40"/>
          </p15:clr>
        </p15:guide>
        <p15:guide id="43" pos="4238">
          <p15:clr>
            <a:srgbClr val="FBAE40"/>
          </p15:clr>
        </p15:guide>
        <p15:guide id="44" pos="4432">
          <p15:clr>
            <a:srgbClr val="FBAE40"/>
          </p15:clr>
        </p15:guide>
        <p15:guide id="45" pos="4625">
          <p15:clr>
            <a:srgbClr val="FBAE40"/>
          </p15:clr>
        </p15:guide>
        <p15:guide id="46" pos="4819">
          <p15:clr>
            <a:srgbClr val="FBAE40"/>
          </p15:clr>
        </p15:guide>
        <p15:guide id="47" pos="5013">
          <p15:clr>
            <a:srgbClr val="FBAE40"/>
          </p15:clr>
        </p15:guide>
        <p15:guide id="48" pos="5208">
          <p15:clr>
            <a:srgbClr val="FBAE40"/>
          </p15:clr>
        </p15:guide>
        <p15:guide id="49" pos="5402">
          <p15:clr>
            <a:srgbClr val="FBAE40"/>
          </p15:clr>
        </p15:guide>
        <p15:guide id="50" pos="5595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7389" y="1347054"/>
            <a:ext cx="3540668" cy="3184221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5942" y="1346902"/>
            <a:ext cx="3540668" cy="318436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7342649" y="5021448"/>
            <a:ext cx="924287" cy="122053"/>
          </a:xfrm>
          <a:prstGeom prst="rect">
            <a:avLst/>
          </a:prstGeom>
          <a:solidFill>
            <a:srgbClr val="008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</p:spTree>
    <p:extLst>
      <p:ext uri="{BB962C8B-B14F-4D97-AF65-F5344CB8AC3E}">
        <p14:creationId xmlns:p14="http://schemas.microsoft.com/office/powerpoint/2010/main" val="2895970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A760FD32-D539-3290-0E5F-1B5EF08EB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4365" y="1"/>
            <a:ext cx="7692572" cy="3678269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43576 w 8640763"/>
              <a:gd name="connsiteY3" fmla="*/ 4369045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  <a:gd name="connsiteX6" fmla="*/ 0 w 8640763"/>
              <a:gd name="connsiteY6" fmla="*/ 0 h 5221288"/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29626 w 8640763"/>
              <a:gd name="connsiteY2" fmla="*/ 4359975 h 5221288"/>
              <a:gd name="connsiteX3" fmla="*/ 1443576 w 8640763"/>
              <a:gd name="connsiteY3" fmla="*/ 4369045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  <a:gd name="connsiteX6" fmla="*/ 0 w 8640763"/>
              <a:gd name="connsiteY6" fmla="*/ 0 h 5221288"/>
              <a:gd name="connsiteX0" fmla="*/ 0 w 8640763"/>
              <a:gd name="connsiteY0" fmla="*/ 0 h 5231492"/>
              <a:gd name="connsiteX1" fmla="*/ 8640763 w 8640763"/>
              <a:gd name="connsiteY1" fmla="*/ 0 h 5231492"/>
              <a:gd name="connsiteX2" fmla="*/ 8629626 w 8640763"/>
              <a:gd name="connsiteY2" fmla="*/ 4359975 h 5231492"/>
              <a:gd name="connsiteX3" fmla="*/ 1443576 w 8640763"/>
              <a:gd name="connsiteY3" fmla="*/ 4369045 h 5231492"/>
              <a:gd name="connsiteX4" fmla="*/ 1439863 w 8640763"/>
              <a:gd name="connsiteY4" fmla="*/ 5231492 h 5231492"/>
              <a:gd name="connsiteX5" fmla="*/ 0 w 8640763"/>
              <a:gd name="connsiteY5" fmla="*/ 5221288 h 5231492"/>
              <a:gd name="connsiteX6" fmla="*/ 0 w 8640763"/>
              <a:gd name="connsiteY6" fmla="*/ 0 h 5231492"/>
              <a:gd name="connsiteX0" fmla="*/ 0 w 8640763"/>
              <a:gd name="connsiteY0" fmla="*/ 0 h 5231492"/>
              <a:gd name="connsiteX1" fmla="*/ 8640763 w 8640763"/>
              <a:gd name="connsiteY1" fmla="*/ 0 h 5231492"/>
              <a:gd name="connsiteX2" fmla="*/ 8629626 w 8640763"/>
              <a:gd name="connsiteY2" fmla="*/ 4359975 h 5231492"/>
              <a:gd name="connsiteX3" fmla="*/ 1443576 w 8640763"/>
              <a:gd name="connsiteY3" fmla="*/ 4369045 h 5231492"/>
              <a:gd name="connsiteX4" fmla="*/ 1439863 w 8640763"/>
              <a:gd name="connsiteY4" fmla="*/ 5231492 h 5231492"/>
              <a:gd name="connsiteX5" fmla="*/ 8353 w 8640763"/>
              <a:gd name="connsiteY5" fmla="*/ 5211085 h 5231492"/>
              <a:gd name="connsiteX6" fmla="*/ 0 w 8640763"/>
              <a:gd name="connsiteY6" fmla="*/ 0 h 5231492"/>
              <a:gd name="connsiteX0" fmla="*/ 0 w 8640763"/>
              <a:gd name="connsiteY0" fmla="*/ 0 h 5240109"/>
              <a:gd name="connsiteX1" fmla="*/ 8640763 w 8640763"/>
              <a:gd name="connsiteY1" fmla="*/ 0 h 5240109"/>
              <a:gd name="connsiteX2" fmla="*/ 8629626 w 8640763"/>
              <a:gd name="connsiteY2" fmla="*/ 4359975 h 5240109"/>
              <a:gd name="connsiteX3" fmla="*/ 1443576 w 8640763"/>
              <a:gd name="connsiteY3" fmla="*/ 4369045 h 5240109"/>
              <a:gd name="connsiteX4" fmla="*/ 1439863 w 8640763"/>
              <a:gd name="connsiteY4" fmla="*/ 5231492 h 5240109"/>
              <a:gd name="connsiteX5" fmla="*/ 8353 w 8640763"/>
              <a:gd name="connsiteY5" fmla="*/ 5240109 h 5240109"/>
              <a:gd name="connsiteX6" fmla="*/ 0 w 8640763"/>
              <a:gd name="connsiteY6" fmla="*/ 0 h 5240109"/>
              <a:gd name="connsiteX0" fmla="*/ 0 w 8640763"/>
              <a:gd name="connsiteY0" fmla="*/ 0 h 5232853"/>
              <a:gd name="connsiteX1" fmla="*/ 8640763 w 8640763"/>
              <a:gd name="connsiteY1" fmla="*/ 0 h 5232853"/>
              <a:gd name="connsiteX2" fmla="*/ 8629626 w 8640763"/>
              <a:gd name="connsiteY2" fmla="*/ 4359975 h 5232853"/>
              <a:gd name="connsiteX3" fmla="*/ 1443576 w 8640763"/>
              <a:gd name="connsiteY3" fmla="*/ 4369045 h 5232853"/>
              <a:gd name="connsiteX4" fmla="*/ 1439863 w 8640763"/>
              <a:gd name="connsiteY4" fmla="*/ 5231492 h 5232853"/>
              <a:gd name="connsiteX5" fmla="*/ 8353 w 8640763"/>
              <a:gd name="connsiteY5" fmla="*/ 5232853 h 5232853"/>
              <a:gd name="connsiteX6" fmla="*/ 0 w 8640763"/>
              <a:gd name="connsiteY6" fmla="*/ 0 h 5232853"/>
              <a:gd name="connsiteX0" fmla="*/ 0 w 8640763"/>
              <a:gd name="connsiteY0" fmla="*/ 0 h 5232853"/>
              <a:gd name="connsiteX1" fmla="*/ 8640763 w 8640763"/>
              <a:gd name="connsiteY1" fmla="*/ 0 h 5232853"/>
              <a:gd name="connsiteX2" fmla="*/ 8629626 w 8640763"/>
              <a:gd name="connsiteY2" fmla="*/ 4359975 h 5232853"/>
              <a:gd name="connsiteX3" fmla="*/ 1443576 w 8640763"/>
              <a:gd name="connsiteY3" fmla="*/ 4369045 h 5232853"/>
              <a:gd name="connsiteX4" fmla="*/ 1439863 w 8640763"/>
              <a:gd name="connsiteY4" fmla="*/ 5231492 h 5232853"/>
              <a:gd name="connsiteX5" fmla="*/ 8353 w 8640763"/>
              <a:gd name="connsiteY5" fmla="*/ 5232853 h 5232853"/>
              <a:gd name="connsiteX6" fmla="*/ 0 w 8640763"/>
              <a:gd name="connsiteY6" fmla="*/ 0 h 5232853"/>
              <a:gd name="connsiteX0" fmla="*/ 0 w 8640763"/>
              <a:gd name="connsiteY0" fmla="*/ 0 h 5249632"/>
              <a:gd name="connsiteX1" fmla="*/ 8640763 w 8640763"/>
              <a:gd name="connsiteY1" fmla="*/ 0 h 5249632"/>
              <a:gd name="connsiteX2" fmla="*/ 8629626 w 8640763"/>
              <a:gd name="connsiteY2" fmla="*/ 4359975 h 5249632"/>
              <a:gd name="connsiteX3" fmla="*/ 1443576 w 8640763"/>
              <a:gd name="connsiteY3" fmla="*/ 4369045 h 5249632"/>
              <a:gd name="connsiteX4" fmla="*/ 1449764 w 8640763"/>
              <a:gd name="connsiteY4" fmla="*/ 5249632 h 5249632"/>
              <a:gd name="connsiteX5" fmla="*/ 8353 w 8640763"/>
              <a:gd name="connsiteY5" fmla="*/ 5232853 h 5249632"/>
              <a:gd name="connsiteX6" fmla="*/ 0 w 8640763"/>
              <a:gd name="connsiteY6" fmla="*/ 0 h 5249632"/>
              <a:gd name="connsiteX0" fmla="*/ 0 w 8640763"/>
              <a:gd name="connsiteY0" fmla="*/ 0 h 5250993"/>
              <a:gd name="connsiteX1" fmla="*/ 8640763 w 8640763"/>
              <a:gd name="connsiteY1" fmla="*/ 0 h 5250993"/>
              <a:gd name="connsiteX2" fmla="*/ 8629626 w 8640763"/>
              <a:gd name="connsiteY2" fmla="*/ 4359975 h 5250993"/>
              <a:gd name="connsiteX3" fmla="*/ 1443576 w 8640763"/>
              <a:gd name="connsiteY3" fmla="*/ 4369045 h 5250993"/>
              <a:gd name="connsiteX4" fmla="*/ 1449764 w 8640763"/>
              <a:gd name="connsiteY4" fmla="*/ 5249632 h 5250993"/>
              <a:gd name="connsiteX5" fmla="*/ 3404 w 8640763"/>
              <a:gd name="connsiteY5" fmla="*/ 5250993 h 5250993"/>
              <a:gd name="connsiteX6" fmla="*/ 0 w 8640763"/>
              <a:gd name="connsiteY6" fmla="*/ 0 h 5250993"/>
              <a:gd name="connsiteX0" fmla="*/ 0 w 8640763"/>
              <a:gd name="connsiteY0" fmla="*/ 0 h 5250993"/>
              <a:gd name="connsiteX1" fmla="*/ 8640763 w 8640763"/>
              <a:gd name="connsiteY1" fmla="*/ 0 h 5250993"/>
              <a:gd name="connsiteX2" fmla="*/ 8629626 w 8640763"/>
              <a:gd name="connsiteY2" fmla="*/ 4359975 h 5250993"/>
              <a:gd name="connsiteX3" fmla="*/ 1443576 w 8640763"/>
              <a:gd name="connsiteY3" fmla="*/ 4369045 h 5250993"/>
              <a:gd name="connsiteX4" fmla="*/ 1443824 w 8640763"/>
              <a:gd name="connsiteY4" fmla="*/ 5242376 h 5250993"/>
              <a:gd name="connsiteX5" fmla="*/ 3404 w 8640763"/>
              <a:gd name="connsiteY5" fmla="*/ 5250993 h 5250993"/>
              <a:gd name="connsiteX6" fmla="*/ 0 w 8640763"/>
              <a:gd name="connsiteY6" fmla="*/ 0 h 5250993"/>
              <a:gd name="connsiteX0" fmla="*/ 8843 w 8649606"/>
              <a:gd name="connsiteY0" fmla="*/ 0 h 5242376"/>
              <a:gd name="connsiteX1" fmla="*/ 8649606 w 8649606"/>
              <a:gd name="connsiteY1" fmla="*/ 0 h 5242376"/>
              <a:gd name="connsiteX2" fmla="*/ 8638469 w 8649606"/>
              <a:gd name="connsiteY2" fmla="*/ 4359975 h 5242376"/>
              <a:gd name="connsiteX3" fmla="*/ 1452419 w 8649606"/>
              <a:gd name="connsiteY3" fmla="*/ 4369045 h 5242376"/>
              <a:gd name="connsiteX4" fmla="*/ 1452667 w 8649606"/>
              <a:gd name="connsiteY4" fmla="*/ 5242376 h 5242376"/>
              <a:gd name="connsiteX5" fmla="*/ 367 w 8649606"/>
              <a:gd name="connsiteY5" fmla="*/ 5236481 h 5242376"/>
              <a:gd name="connsiteX6" fmla="*/ 8843 w 8649606"/>
              <a:gd name="connsiteY6" fmla="*/ 0 h 5242376"/>
              <a:gd name="connsiteX0" fmla="*/ 8843 w 8649606"/>
              <a:gd name="connsiteY0" fmla="*/ 0 h 5250993"/>
              <a:gd name="connsiteX1" fmla="*/ 8649606 w 8649606"/>
              <a:gd name="connsiteY1" fmla="*/ 0 h 5250993"/>
              <a:gd name="connsiteX2" fmla="*/ 8638469 w 8649606"/>
              <a:gd name="connsiteY2" fmla="*/ 4359975 h 5250993"/>
              <a:gd name="connsiteX3" fmla="*/ 1452419 w 8649606"/>
              <a:gd name="connsiteY3" fmla="*/ 4369045 h 5250993"/>
              <a:gd name="connsiteX4" fmla="*/ 1452667 w 8649606"/>
              <a:gd name="connsiteY4" fmla="*/ 5242376 h 5250993"/>
              <a:gd name="connsiteX5" fmla="*/ 367 w 8649606"/>
              <a:gd name="connsiteY5" fmla="*/ 5250993 h 5250993"/>
              <a:gd name="connsiteX6" fmla="*/ 8843 w 8649606"/>
              <a:gd name="connsiteY6" fmla="*/ 0 h 5250993"/>
              <a:gd name="connsiteX0" fmla="*/ 11268 w 8652031"/>
              <a:gd name="connsiteY0" fmla="*/ 0 h 5250993"/>
              <a:gd name="connsiteX1" fmla="*/ 8652031 w 8652031"/>
              <a:gd name="connsiteY1" fmla="*/ 0 h 5250993"/>
              <a:gd name="connsiteX2" fmla="*/ 8640894 w 8652031"/>
              <a:gd name="connsiteY2" fmla="*/ 4359975 h 5250993"/>
              <a:gd name="connsiteX3" fmla="*/ 1454844 w 8652031"/>
              <a:gd name="connsiteY3" fmla="*/ 4369045 h 5250993"/>
              <a:gd name="connsiteX4" fmla="*/ 1455092 w 8652031"/>
              <a:gd name="connsiteY4" fmla="*/ 5242376 h 5250993"/>
              <a:gd name="connsiteX5" fmla="*/ 317 w 8652031"/>
              <a:gd name="connsiteY5" fmla="*/ 5250993 h 5250993"/>
              <a:gd name="connsiteX6" fmla="*/ 11268 w 8652031"/>
              <a:gd name="connsiteY6" fmla="*/ 0 h 5250993"/>
              <a:gd name="connsiteX0" fmla="*/ 11268 w 8652031"/>
              <a:gd name="connsiteY0" fmla="*/ 0 h 5244947"/>
              <a:gd name="connsiteX1" fmla="*/ 8652031 w 8652031"/>
              <a:gd name="connsiteY1" fmla="*/ 0 h 5244947"/>
              <a:gd name="connsiteX2" fmla="*/ 8640894 w 8652031"/>
              <a:gd name="connsiteY2" fmla="*/ 4359975 h 5244947"/>
              <a:gd name="connsiteX3" fmla="*/ 1454844 w 8652031"/>
              <a:gd name="connsiteY3" fmla="*/ 4369045 h 5244947"/>
              <a:gd name="connsiteX4" fmla="*/ 1455092 w 8652031"/>
              <a:gd name="connsiteY4" fmla="*/ 5242376 h 5244947"/>
              <a:gd name="connsiteX5" fmla="*/ 317 w 8652031"/>
              <a:gd name="connsiteY5" fmla="*/ 5244947 h 5244947"/>
              <a:gd name="connsiteX6" fmla="*/ 11268 w 8652031"/>
              <a:gd name="connsiteY6" fmla="*/ 0 h 5244947"/>
              <a:gd name="connsiteX0" fmla="*/ 350155 w 8990918"/>
              <a:gd name="connsiteY0" fmla="*/ 0 h 5253954"/>
              <a:gd name="connsiteX1" fmla="*/ 8990918 w 8990918"/>
              <a:gd name="connsiteY1" fmla="*/ 0 h 5253954"/>
              <a:gd name="connsiteX2" fmla="*/ 8979781 w 8990918"/>
              <a:gd name="connsiteY2" fmla="*/ 4359975 h 5253954"/>
              <a:gd name="connsiteX3" fmla="*/ 1793731 w 8990918"/>
              <a:gd name="connsiteY3" fmla="*/ 4369045 h 5253954"/>
              <a:gd name="connsiteX4" fmla="*/ 1793979 w 8990918"/>
              <a:gd name="connsiteY4" fmla="*/ 5242376 h 5253954"/>
              <a:gd name="connsiteX5" fmla="*/ 15 w 8990918"/>
              <a:gd name="connsiteY5" fmla="*/ 5253954 h 5253954"/>
              <a:gd name="connsiteX6" fmla="*/ 350155 w 8990918"/>
              <a:gd name="connsiteY6" fmla="*/ 0 h 5253954"/>
              <a:gd name="connsiteX0" fmla="*/ 0 w 9016821"/>
              <a:gd name="connsiteY0" fmla="*/ 18015 h 5253954"/>
              <a:gd name="connsiteX1" fmla="*/ 9016821 w 9016821"/>
              <a:gd name="connsiteY1" fmla="*/ 0 h 5253954"/>
              <a:gd name="connsiteX2" fmla="*/ 9005684 w 9016821"/>
              <a:gd name="connsiteY2" fmla="*/ 4359975 h 5253954"/>
              <a:gd name="connsiteX3" fmla="*/ 1819634 w 9016821"/>
              <a:gd name="connsiteY3" fmla="*/ 4369045 h 5253954"/>
              <a:gd name="connsiteX4" fmla="*/ 1819882 w 9016821"/>
              <a:gd name="connsiteY4" fmla="*/ 5242376 h 5253954"/>
              <a:gd name="connsiteX5" fmla="*/ 25918 w 9016821"/>
              <a:gd name="connsiteY5" fmla="*/ 5253954 h 5253954"/>
              <a:gd name="connsiteX6" fmla="*/ 0 w 9016821"/>
              <a:gd name="connsiteY6" fmla="*/ 18015 h 5253954"/>
              <a:gd name="connsiteX0" fmla="*/ 0 w 8994700"/>
              <a:gd name="connsiteY0" fmla="*/ 18015 h 5253954"/>
              <a:gd name="connsiteX1" fmla="*/ 8994700 w 8994700"/>
              <a:gd name="connsiteY1" fmla="*/ 0 h 5253954"/>
              <a:gd name="connsiteX2" fmla="*/ 8983563 w 8994700"/>
              <a:gd name="connsiteY2" fmla="*/ 4359975 h 5253954"/>
              <a:gd name="connsiteX3" fmla="*/ 1797513 w 8994700"/>
              <a:gd name="connsiteY3" fmla="*/ 4369045 h 5253954"/>
              <a:gd name="connsiteX4" fmla="*/ 1797761 w 8994700"/>
              <a:gd name="connsiteY4" fmla="*/ 5242376 h 5253954"/>
              <a:gd name="connsiteX5" fmla="*/ 3797 w 8994700"/>
              <a:gd name="connsiteY5" fmla="*/ 5253954 h 5253954"/>
              <a:gd name="connsiteX6" fmla="*/ 0 w 8994700"/>
              <a:gd name="connsiteY6" fmla="*/ 18015 h 5253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4700" h="5253954">
                <a:moveTo>
                  <a:pt x="0" y="18015"/>
                </a:moveTo>
                <a:lnTo>
                  <a:pt x="8994700" y="0"/>
                </a:lnTo>
                <a:cubicBezTo>
                  <a:pt x="8990988" y="1453325"/>
                  <a:pt x="8987275" y="2906650"/>
                  <a:pt x="8983563" y="4359975"/>
                </a:cubicBezTo>
                <a:lnTo>
                  <a:pt x="1797513" y="4369045"/>
                </a:lnTo>
                <a:cubicBezTo>
                  <a:pt x="1796275" y="4653126"/>
                  <a:pt x="1798999" y="4958295"/>
                  <a:pt x="1797761" y="5242376"/>
                </a:cubicBezTo>
                <a:lnTo>
                  <a:pt x="3797" y="5253954"/>
                </a:lnTo>
                <a:cubicBezTo>
                  <a:pt x="1013" y="3516926"/>
                  <a:pt x="2784" y="1755043"/>
                  <a:pt x="0" y="1801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68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F8E39A3A-22D6-B8ED-2F58-16F69704FFAA}"/>
              </a:ext>
            </a:extLst>
          </p:cNvPr>
          <p:cNvSpPr/>
          <p:nvPr userDrawn="1"/>
        </p:nvSpPr>
        <p:spPr>
          <a:xfrm>
            <a:off x="2108483" y="3050061"/>
            <a:ext cx="7035518" cy="1236509"/>
          </a:xfrm>
          <a:prstGeom prst="rect">
            <a:avLst/>
          </a:prstGeom>
          <a:solidFill>
            <a:srgbClr val="C552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768" y="3747872"/>
            <a:ext cx="6465290" cy="48006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9997DB1B-7AEA-45AB-A95E-349DEBEE20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483" y="3050061"/>
            <a:ext cx="3387422" cy="624285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20F61EDE-9D53-49BA-9AB8-74F378BF04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63" y="4455643"/>
            <a:ext cx="7388942" cy="539686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9C7A7617-7031-4435-9399-59B7CD49F2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" r="60032" b="90599"/>
          <a:stretch/>
        </p:blipFill>
        <p:spPr>
          <a:xfrm>
            <a:off x="530172" y="3836063"/>
            <a:ext cx="1359167" cy="42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A760FD32-D539-3290-0E5F-1B5EF08EB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460" y="-6306"/>
            <a:ext cx="7683476" cy="3676470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43576 w 8640763"/>
              <a:gd name="connsiteY3" fmla="*/ 4369045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  <a:gd name="connsiteX6" fmla="*/ 0 w 8640763"/>
              <a:gd name="connsiteY6" fmla="*/ 0 h 5221288"/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29626 w 8640763"/>
              <a:gd name="connsiteY2" fmla="*/ 4359975 h 5221288"/>
              <a:gd name="connsiteX3" fmla="*/ 1443576 w 8640763"/>
              <a:gd name="connsiteY3" fmla="*/ 4369045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  <a:gd name="connsiteX6" fmla="*/ 0 w 8640763"/>
              <a:gd name="connsiteY6" fmla="*/ 0 h 5221288"/>
              <a:gd name="connsiteX0" fmla="*/ 0 w 8640763"/>
              <a:gd name="connsiteY0" fmla="*/ 0 h 5231492"/>
              <a:gd name="connsiteX1" fmla="*/ 8640763 w 8640763"/>
              <a:gd name="connsiteY1" fmla="*/ 0 h 5231492"/>
              <a:gd name="connsiteX2" fmla="*/ 8629626 w 8640763"/>
              <a:gd name="connsiteY2" fmla="*/ 4359975 h 5231492"/>
              <a:gd name="connsiteX3" fmla="*/ 1443576 w 8640763"/>
              <a:gd name="connsiteY3" fmla="*/ 4369045 h 5231492"/>
              <a:gd name="connsiteX4" fmla="*/ 1439863 w 8640763"/>
              <a:gd name="connsiteY4" fmla="*/ 5231492 h 5231492"/>
              <a:gd name="connsiteX5" fmla="*/ 0 w 8640763"/>
              <a:gd name="connsiteY5" fmla="*/ 5221288 h 5231492"/>
              <a:gd name="connsiteX6" fmla="*/ 0 w 8640763"/>
              <a:gd name="connsiteY6" fmla="*/ 0 h 5231492"/>
              <a:gd name="connsiteX0" fmla="*/ 0 w 8640763"/>
              <a:gd name="connsiteY0" fmla="*/ 0 h 5231492"/>
              <a:gd name="connsiteX1" fmla="*/ 8640763 w 8640763"/>
              <a:gd name="connsiteY1" fmla="*/ 0 h 5231492"/>
              <a:gd name="connsiteX2" fmla="*/ 8629626 w 8640763"/>
              <a:gd name="connsiteY2" fmla="*/ 4359975 h 5231492"/>
              <a:gd name="connsiteX3" fmla="*/ 1443576 w 8640763"/>
              <a:gd name="connsiteY3" fmla="*/ 4369045 h 5231492"/>
              <a:gd name="connsiteX4" fmla="*/ 1439863 w 8640763"/>
              <a:gd name="connsiteY4" fmla="*/ 5231492 h 5231492"/>
              <a:gd name="connsiteX5" fmla="*/ 8353 w 8640763"/>
              <a:gd name="connsiteY5" fmla="*/ 5211085 h 5231492"/>
              <a:gd name="connsiteX6" fmla="*/ 0 w 8640763"/>
              <a:gd name="connsiteY6" fmla="*/ 0 h 5231492"/>
              <a:gd name="connsiteX0" fmla="*/ 0 w 8640763"/>
              <a:gd name="connsiteY0" fmla="*/ 0 h 5240109"/>
              <a:gd name="connsiteX1" fmla="*/ 8640763 w 8640763"/>
              <a:gd name="connsiteY1" fmla="*/ 0 h 5240109"/>
              <a:gd name="connsiteX2" fmla="*/ 8629626 w 8640763"/>
              <a:gd name="connsiteY2" fmla="*/ 4359975 h 5240109"/>
              <a:gd name="connsiteX3" fmla="*/ 1443576 w 8640763"/>
              <a:gd name="connsiteY3" fmla="*/ 4369045 h 5240109"/>
              <a:gd name="connsiteX4" fmla="*/ 1439863 w 8640763"/>
              <a:gd name="connsiteY4" fmla="*/ 5231492 h 5240109"/>
              <a:gd name="connsiteX5" fmla="*/ 8353 w 8640763"/>
              <a:gd name="connsiteY5" fmla="*/ 5240109 h 5240109"/>
              <a:gd name="connsiteX6" fmla="*/ 0 w 8640763"/>
              <a:gd name="connsiteY6" fmla="*/ 0 h 5240109"/>
              <a:gd name="connsiteX0" fmla="*/ 0 w 8640763"/>
              <a:gd name="connsiteY0" fmla="*/ 0 h 5232853"/>
              <a:gd name="connsiteX1" fmla="*/ 8640763 w 8640763"/>
              <a:gd name="connsiteY1" fmla="*/ 0 h 5232853"/>
              <a:gd name="connsiteX2" fmla="*/ 8629626 w 8640763"/>
              <a:gd name="connsiteY2" fmla="*/ 4359975 h 5232853"/>
              <a:gd name="connsiteX3" fmla="*/ 1443576 w 8640763"/>
              <a:gd name="connsiteY3" fmla="*/ 4369045 h 5232853"/>
              <a:gd name="connsiteX4" fmla="*/ 1439863 w 8640763"/>
              <a:gd name="connsiteY4" fmla="*/ 5231492 h 5232853"/>
              <a:gd name="connsiteX5" fmla="*/ 8353 w 8640763"/>
              <a:gd name="connsiteY5" fmla="*/ 5232853 h 5232853"/>
              <a:gd name="connsiteX6" fmla="*/ 0 w 8640763"/>
              <a:gd name="connsiteY6" fmla="*/ 0 h 5232853"/>
              <a:gd name="connsiteX0" fmla="*/ 0 w 8640763"/>
              <a:gd name="connsiteY0" fmla="*/ 0 h 5232853"/>
              <a:gd name="connsiteX1" fmla="*/ 8640763 w 8640763"/>
              <a:gd name="connsiteY1" fmla="*/ 0 h 5232853"/>
              <a:gd name="connsiteX2" fmla="*/ 8629626 w 8640763"/>
              <a:gd name="connsiteY2" fmla="*/ 4359975 h 5232853"/>
              <a:gd name="connsiteX3" fmla="*/ 1443576 w 8640763"/>
              <a:gd name="connsiteY3" fmla="*/ 4369045 h 5232853"/>
              <a:gd name="connsiteX4" fmla="*/ 1439863 w 8640763"/>
              <a:gd name="connsiteY4" fmla="*/ 5231492 h 5232853"/>
              <a:gd name="connsiteX5" fmla="*/ 8353 w 8640763"/>
              <a:gd name="connsiteY5" fmla="*/ 5232853 h 5232853"/>
              <a:gd name="connsiteX6" fmla="*/ 0 w 8640763"/>
              <a:gd name="connsiteY6" fmla="*/ 0 h 5232853"/>
              <a:gd name="connsiteX0" fmla="*/ 0 w 8640763"/>
              <a:gd name="connsiteY0" fmla="*/ 0 h 5249632"/>
              <a:gd name="connsiteX1" fmla="*/ 8640763 w 8640763"/>
              <a:gd name="connsiteY1" fmla="*/ 0 h 5249632"/>
              <a:gd name="connsiteX2" fmla="*/ 8629626 w 8640763"/>
              <a:gd name="connsiteY2" fmla="*/ 4359975 h 5249632"/>
              <a:gd name="connsiteX3" fmla="*/ 1443576 w 8640763"/>
              <a:gd name="connsiteY3" fmla="*/ 4369045 h 5249632"/>
              <a:gd name="connsiteX4" fmla="*/ 1449764 w 8640763"/>
              <a:gd name="connsiteY4" fmla="*/ 5249632 h 5249632"/>
              <a:gd name="connsiteX5" fmla="*/ 8353 w 8640763"/>
              <a:gd name="connsiteY5" fmla="*/ 5232853 h 5249632"/>
              <a:gd name="connsiteX6" fmla="*/ 0 w 8640763"/>
              <a:gd name="connsiteY6" fmla="*/ 0 h 5249632"/>
              <a:gd name="connsiteX0" fmla="*/ 0 w 8640763"/>
              <a:gd name="connsiteY0" fmla="*/ 0 h 5250993"/>
              <a:gd name="connsiteX1" fmla="*/ 8640763 w 8640763"/>
              <a:gd name="connsiteY1" fmla="*/ 0 h 5250993"/>
              <a:gd name="connsiteX2" fmla="*/ 8629626 w 8640763"/>
              <a:gd name="connsiteY2" fmla="*/ 4359975 h 5250993"/>
              <a:gd name="connsiteX3" fmla="*/ 1443576 w 8640763"/>
              <a:gd name="connsiteY3" fmla="*/ 4369045 h 5250993"/>
              <a:gd name="connsiteX4" fmla="*/ 1449764 w 8640763"/>
              <a:gd name="connsiteY4" fmla="*/ 5249632 h 5250993"/>
              <a:gd name="connsiteX5" fmla="*/ 3404 w 8640763"/>
              <a:gd name="connsiteY5" fmla="*/ 5250993 h 5250993"/>
              <a:gd name="connsiteX6" fmla="*/ 0 w 8640763"/>
              <a:gd name="connsiteY6" fmla="*/ 0 h 5250993"/>
              <a:gd name="connsiteX0" fmla="*/ 0 w 8640763"/>
              <a:gd name="connsiteY0" fmla="*/ 0 h 5250993"/>
              <a:gd name="connsiteX1" fmla="*/ 8640763 w 8640763"/>
              <a:gd name="connsiteY1" fmla="*/ 0 h 5250993"/>
              <a:gd name="connsiteX2" fmla="*/ 8629626 w 8640763"/>
              <a:gd name="connsiteY2" fmla="*/ 4359975 h 5250993"/>
              <a:gd name="connsiteX3" fmla="*/ 1443576 w 8640763"/>
              <a:gd name="connsiteY3" fmla="*/ 4369045 h 5250993"/>
              <a:gd name="connsiteX4" fmla="*/ 1443824 w 8640763"/>
              <a:gd name="connsiteY4" fmla="*/ 5242376 h 5250993"/>
              <a:gd name="connsiteX5" fmla="*/ 3404 w 8640763"/>
              <a:gd name="connsiteY5" fmla="*/ 5250993 h 5250993"/>
              <a:gd name="connsiteX6" fmla="*/ 0 w 8640763"/>
              <a:gd name="connsiteY6" fmla="*/ 0 h 5250993"/>
              <a:gd name="connsiteX0" fmla="*/ 8843 w 8649606"/>
              <a:gd name="connsiteY0" fmla="*/ 0 h 5242376"/>
              <a:gd name="connsiteX1" fmla="*/ 8649606 w 8649606"/>
              <a:gd name="connsiteY1" fmla="*/ 0 h 5242376"/>
              <a:gd name="connsiteX2" fmla="*/ 8638469 w 8649606"/>
              <a:gd name="connsiteY2" fmla="*/ 4359975 h 5242376"/>
              <a:gd name="connsiteX3" fmla="*/ 1452419 w 8649606"/>
              <a:gd name="connsiteY3" fmla="*/ 4369045 h 5242376"/>
              <a:gd name="connsiteX4" fmla="*/ 1452667 w 8649606"/>
              <a:gd name="connsiteY4" fmla="*/ 5242376 h 5242376"/>
              <a:gd name="connsiteX5" fmla="*/ 367 w 8649606"/>
              <a:gd name="connsiteY5" fmla="*/ 5236481 h 5242376"/>
              <a:gd name="connsiteX6" fmla="*/ 8843 w 8649606"/>
              <a:gd name="connsiteY6" fmla="*/ 0 h 5242376"/>
              <a:gd name="connsiteX0" fmla="*/ 8843 w 8649606"/>
              <a:gd name="connsiteY0" fmla="*/ 0 h 5250993"/>
              <a:gd name="connsiteX1" fmla="*/ 8649606 w 8649606"/>
              <a:gd name="connsiteY1" fmla="*/ 0 h 5250993"/>
              <a:gd name="connsiteX2" fmla="*/ 8638469 w 8649606"/>
              <a:gd name="connsiteY2" fmla="*/ 4359975 h 5250993"/>
              <a:gd name="connsiteX3" fmla="*/ 1452419 w 8649606"/>
              <a:gd name="connsiteY3" fmla="*/ 4369045 h 5250993"/>
              <a:gd name="connsiteX4" fmla="*/ 1452667 w 8649606"/>
              <a:gd name="connsiteY4" fmla="*/ 5242376 h 5250993"/>
              <a:gd name="connsiteX5" fmla="*/ 367 w 8649606"/>
              <a:gd name="connsiteY5" fmla="*/ 5250993 h 5250993"/>
              <a:gd name="connsiteX6" fmla="*/ 8843 w 8649606"/>
              <a:gd name="connsiteY6" fmla="*/ 0 h 5250993"/>
              <a:gd name="connsiteX0" fmla="*/ 11268 w 8652031"/>
              <a:gd name="connsiteY0" fmla="*/ 0 h 5250993"/>
              <a:gd name="connsiteX1" fmla="*/ 8652031 w 8652031"/>
              <a:gd name="connsiteY1" fmla="*/ 0 h 5250993"/>
              <a:gd name="connsiteX2" fmla="*/ 8640894 w 8652031"/>
              <a:gd name="connsiteY2" fmla="*/ 4359975 h 5250993"/>
              <a:gd name="connsiteX3" fmla="*/ 1454844 w 8652031"/>
              <a:gd name="connsiteY3" fmla="*/ 4369045 h 5250993"/>
              <a:gd name="connsiteX4" fmla="*/ 1455092 w 8652031"/>
              <a:gd name="connsiteY4" fmla="*/ 5242376 h 5250993"/>
              <a:gd name="connsiteX5" fmla="*/ 317 w 8652031"/>
              <a:gd name="connsiteY5" fmla="*/ 5250993 h 5250993"/>
              <a:gd name="connsiteX6" fmla="*/ 11268 w 8652031"/>
              <a:gd name="connsiteY6" fmla="*/ 0 h 5250993"/>
              <a:gd name="connsiteX0" fmla="*/ 11268 w 8652031"/>
              <a:gd name="connsiteY0" fmla="*/ 0 h 5244947"/>
              <a:gd name="connsiteX1" fmla="*/ 8652031 w 8652031"/>
              <a:gd name="connsiteY1" fmla="*/ 0 h 5244947"/>
              <a:gd name="connsiteX2" fmla="*/ 8640894 w 8652031"/>
              <a:gd name="connsiteY2" fmla="*/ 4359975 h 5244947"/>
              <a:gd name="connsiteX3" fmla="*/ 1454844 w 8652031"/>
              <a:gd name="connsiteY3" fmla="*/ 4369045 h 5244947"/>
              <a:gd name="connsiteX4" fmla="*/ 1455092 w 8652031"/>
              <a:gd name="connsiteY4" fmla="*/ 5242376 h 5244947"/>
              <a:gd name="connsiteX5" fmla="*/ 317 w 8652031"/>
              <a:gd name="connsiteY5" fmla="*/ 5244947 h 5244947"/>
              <a:gd name="connsiteX6" fmla="*/ 11268 w 8652031"/>
              <a:gd name="connsiteY6" fmla="*/ 0 h 5244947"/>
              <a:gd name="connsiteX0" fmla="*/ 342783 w 8983546"/>
              <a:gd name="connsiteY0" fmla="*/ 0 h 5242376"/>
              <a:gd name="connsiteX1" fmla="*/ 8983546 w 8983546"/>
              <a:gd name="connsiteY1" fmla="*/ 0 h 5242376"/>
              <a:gd name="connsiteX2" fmla="*/ 8972409 w 8983546"/>
              <a:gd name="connsiteY2" fmla="*/ 4359975 h 5242376"/>
              <a:gd name="connsiteX3" fmla="*/ 1786359 w 8983546"/>
              <a:gd name="connsiteY3" fmla="*/ 4369045 h 5242376"/>
              <a:gd name="connsiteX4" fmla="*/ 1786607 w 8983546"/>
              <a:gd name="connsiteY4" fmla="*/ 5242376 h 5242376"/>
              <a:gd name="connsiteX5" fmla="*/ 16 w 8983546"/>
              <a:gd name="connsiteY5" fmla="*/ 5235938 h 5242376"/>
              <a:gd name="connsiteX6" fmla="*/ 342783 w 8983546"/>
              <a:gd name="connsiteY6" fmla="*/ 0 h 5242376"/>
              <a:gd name="connsiteX0" fmla="*/ 40568 w 8983651"/>
              <a:gd name="connsiteY0" fmla="*/ 0 h 5251383"/>
              <a:gd name="connsiteX1" fmla="*/ 8983651 w 8983651"/>
              <a:gd name="connsiteY1" fmla="*/ 9007 h 5251383"/>
              <a:gd name="connsiteX2" fmla="*/ 8972514 w 8983651"/>
              <a:gd name="connsiteY2" fmla="*/ 4368982 h 5251383"/>
              <a:gd name="connsiteX3" fmla="*/ 1786464 w 8983651"/>
              <a:gd name="connsiteY3" fmla="*/ 4378052 h 5251383"/>
              <a:gd name="connsiteX4" fmla="*/ 1786712 w 8983651"/>
              <a:gd name="connsiteY4" fmla="*/ 5251383 h 5251383"/>
              <a:gd name="connsiteX5" fmla="*/ 121 w 8983651"/>
              <a:gd name="connsiteY5" fmla="*/ 5244945 h 5251383"/>
              <a:gd name="connsiteX6" fmla="*/ 40568 w 8983651"/>
              <a:gd name="connsiteY6" fmla="*/ 0 h 5251383"/>
              <a:gd name="connsiteX0" fmla="*/ 0 w 8994698"/>
              <a:gd name="connsiteY0" fmla="*/ 0 h 5242376"/>
              <a:gd name="connsiteX1" fmla="*/ 8994698 w 8994698"/>
              <a:gd name="connsiteY1" fmla="*/ 0 h 5242376"/>
              <a:gd name="connsiteX2" fmla="*/ 8983561 w 8994698"/>
              <a:gd name="connsiteY2" fmla="*/ 4359975 h 5242376"/>
              <a:gd name="connsiteX3" fmla="*/ 1797511 w 8994698"/>
              <a:gd name="connsiteY3" fmla="*/ 4369045 h 5242376"/>
              <a:gd name="connsiteX4" fmla="*/ 1797759 w 8994698"/>
              <a:gd name="connsiteY4" fmla="*/ 5242376 h 5242376"/>
              <a:gd name="connsiteX5" fmla="*/ 11168 w 8994698"/>
              <a:gd name="connsiteY5" fmla="*/ 5235938 h 5242376"/>
              <a:gd name="connsiteX6" fmla="*/ 0 w 8994698"/>
              <a:gd name="connsiteY6" fmla="*/ 0 h 5242376"/>
              <a:gd name="connsiteX0" fmla="*/ 18554 w 8983757"/>
              <a:gd name="connsiteY0" fmla="*/ 9007 h 5242376"/>
              <a:gd name="connsiteX1" fmla="*/ 8983757 w 8983757"/>
              <a:gd name="connsiteY1" fmla="*/ 0 h 5242376"/>
              <a:gd name="connsiteX2" fmla="*/ 8972620 w 8983757"/>
              <a:gd name="connsiteY2" fmla="*/ 4359975 h 5242376"/>
              <a:gd name="connsiteX3" fmla="*/ 1786570 w 8983757"/>
              <a:gd name="connsiteY3" fmla="*/ 4369045 h 5242376"/>
              <a:gd name="connsiteX4" fmla="*/ 1786818 w 8983757"/>
              <a:gd name="connsiteY4" fmla="*/ 5242376 h 5242376"/>
              <a:gd name="connsiteX5" fmla="*/ 227 w 8983757"/>
              <a:gd name="connsiteY5" fmla="*/ 5235938 h 5242376"/>
              <a:gd name="connsiteX6" fmla="*/ 18554 w 8983757"/>
              <a:gd name="connsiteY6" fmla="*/ 9007 h 5242376"/>
              <a:gd name="connsiteX0" fmla="*/ 11269 w 8983847"/>
              <a:gd name="connsiteY0" fmla="*/ 0 h 5242376"/>
              <a:gd name="connsiteX1" fmla="*/ 8983847 w 8983847"/>
              <a:gd name="connsiteY1" fmla="*/ 0 h 5242376"/>
              <a:gd name="connsiteX2" fmla="*/ 8972710 w 8983847"/>
              <a:gd name="connsiteY2" fmla="*/ 4359975 h 5242376"/>
              <a:gd name="connsiteX3" fmla="*/ 1786660 w 8983847"/>
              <a:gd name="connsiteY3" fmla="*/ 4369045 h 5242376"/>
              <a:gd name="connsiteX4" fmla="*/ 1786908 w 8983847"/>
              <a:gd name="connsiteY4" fmla="*/ 5242376 h 5242376"/>
              <a:gd name="connsiteX5" fmla="*/ 317 w 8983847"/>
              <a:gd name="connsiteY5" fmla="*/ 5235938 h 5242376"/>
              <a:gd name="connsiteX6" fmla="*/ 11269 w 8983847"/>
              <a:gd name="connsiteY6" fmla="*/ 0 h 5242376"/>
              <a:gd name="connsiteX0" fmla="*/ 4112 w 8984063"/>
              <a:gd name="connsiteY0" fmla="*/ 9007 h 5242376"/>
              <a:gd name="connsiteX1" fmla="*/ 8984063 w 8984063"/>
              <a:gd name="connsiteY1" fmla="*/ 0 h 5242376"/>
              <a:gd name="connsiteX2" fmla="*/ 8972926 w 8984063"/>
              <a:gd name="connsiteY2" fmla="*/ 4359975 h 5242376"/>
              <a:gd name="connsiteX3" fmla="*/ 1786876 w 8984063"/>
              <a:gd name="connsiteY3" fmla="*/ 4369045 h 5242376"/>
              <a:gd name="connsiteX4" fmla="*/ 1787124 w 8984063"/>
              <a:gd name="connsiteY4" fmla="*/ 5242376 h 5242376"/>
              <a:gd name="connsiteX5" fmla="*/ 533 w 8984063"/>
              <a:gd name="connsiteY5" fmla="*/ 5235938 h 5242376"/>
              <a:gd name="connsiteX6" fmla="*/ 4112 w 8984063"/>
              <a:gd name="connsiteY6" fmla="*/ 9007 h 5242376"/>
              <a:gd name="connsiteX0" fmla="*/ 4112 w 8984063"/>
              <a:gd name="connsiteY0" fmla="*/ 0 h 5251385"/>
              <a:gd name="connsiteX1" fmla="*/ 8984063 w 8984063"/>
              <a:gd name="connsiteY1" fmla="*/ 9009 h 5251385"/>
              <a:gd name="connsiteX2" fmla="*/ 8972926 w 8984063"/>
              <a:gd name="connsiteY2" fmla="*/ 4368984 h 5251385"/>
              <a:gd name="connsiteX3" fmla="*/ 1786876 w 8984063"/>
              <a:gd name="connsiteY3" fmla="*/ 4378054 h 5251385"/>
              <a:gd name="connsiteX4" fmla="*/ 1787124 w 8984063"/>
              <a:gd name="connsiteY4" fmla="*/ 5251385 h 5251385"/>
              <a:gd name="connsiteX5" fmla="*/ 533 w 8984063"/>
              <a:gd name="connsiteY5" fmla="*/ 5244947 h 5251385"/>
              <a:gd name="connsiteX6" fmla="*/ 4112 w 8984063"/>
              <a:gd name="connsiteY6" fmla="*/ 0 h 5251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84063" h="5251385">
                <a:moveTo>
                  <a:pt x="4112" y="0"/>
                </a:moveTo>
                <a:lnTo>
                  <a:pt x="8984063" y="9009"/>
                </a:lnTo>
                <a:cubicBezTo>
                  <a:pt x="8980351" y="1462334"/>
                  <a:pt x="8976638" y="2915659"/>
                  <a:pt x="8972926" y="4368984"/>
                </a:cubicBezTo>
                <a:lnTo>
                  <a:pt x="1786876" y="4378054"/>
                </a:lnTo>
                <a:cubicBezTo>
                  <a:pt x="1785638" y="4662135"/>
                  <a:pt x="1788362" y="4967304"/>
                  <a:pt x="1787124" y="5251385"/>
                </a:cubicBezTo>
                <a:lnTo>
                  <a:pt x="533" y="5244947"/>
                </a:lnTo>
                <a:cubicBezTo>
                  <a:pt x="-2251" y="3507919"/>
                  <a:pt x="6896" y="1737028"/>
                  <a:pt x="411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68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F8E39A3A-22D6-B8ED-2F58-16F69704FFAA}"/>
              </a:ext>
            </a:extLst>
          </p:cNvPr>
          <p:cNvSpPr/>
          <p:nvPr userDrawn="1"/>
        </p:nvSpPr>
        <p:spPr>
          <a:xfrm>
            <a:off x="2108483" y="3050061"/>
            <a:ext cx="7035518" cy="1236509"/>
          </a:xfrm>
          <a:prstGeom prst="rect">
            <a:avLst/>
          </a:prstGeom>
          <a:solidFill>
            <a:srgbClr val="C552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768" y="3747872"/>
            <a:ext cx="6465290" cy="48006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9997DB1B-7AEA-45AB-A95E-349DEBEE20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483" y="3050061"/>
            <a:ext cx="3387422" cy="624285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C4C7D121-BC2C-4DD4-B951-81551AF884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63" y="4455643"/>
            <a:ext cx="7388942" cy="539686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21D06210-DA36-4C1F-AF7A-EB258E25F0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" r="60032" b="90599"/>
          <a:stretch/>
        </p:blipFill>
        <p:spPr>
          <a:xfrm>
            <a:off x="530172" y="3836063"/>
            <a:ext cx="1359167" cy="42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896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877995" y="1342959"/>
            <a:ext cx="7388942" cy="2943611"/>
          </a:xfrm>
          <a:prstGeom prst="rect">
            <a:avLst/>
          </a:prstGeom>
          <a:solidFill>
            <a:srgbClr val="C552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14" y="367681"/>
            <a:ext cx="800100" cy="8001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941" y="367681"/>
            <a:ext cx="800100" cy="8001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767" y="367681"/>
            <a:ext cx="800100" cy="800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5249" y="2081379"/>
            <a:ext cx="6773550" cy="753648"/>
          </a:xfrm>
        </p:spPr>
        <p:txBody>
          <a:bodyPr anchor="t" anchorCtr="0">
            <a:normAutofit/>
          </a:bodyPr>
          <a:lstStyle>
            <a:lvl1pPr algn="l">
              <a:lnSpc>
                <a:spcPts val="2722"/>
              </a:lnSpc>
              <a:defRPr sz="2177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5259" y="3307899"/>
            <a:ext cx="6773483" cy="734817"/>
          </a:xfrm>
        </p:spPr>
        <p:txBody>
          <a:bodyPr>
            <a:normAutofit/>
          </a:bodyPr>
          <a:lstStyle>
            <a:lvl1pPr marL="0" indent="0" algn="l">
              <a:lnSpc>
                <a:spcPts val="2381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342903" indent="0" algn="ctr">
              <a:buNone/>
              <a:defRPr sz="1500"/>
            </a:lvl2pPr>
            <a:lvl3pPr marL="685804" indent="0" algn="ctr">
              <a:buNone/>
              <a:defRPr sz="1350"/>
            </a:lvl3pPr>
            <a:lvl4pPr marL="1028707" indent="0" algn="ctr">
              <a:buNone/>
              <a:defRPr sz="1200"/>
            </a:lvl4pPr>
            <a:lvl5pPr marL="1371609" indent="0" algn="ctr">
              <a:buNone/>
              <a:defRPr sz="1200"/>
            </a:lvl5pPr>
            <a:lvl6pPr marL="1714511" indent="0" algn="ctr">
              <a:buNone/>
              <a:defRPr sz="1200"/>
            </a:lvl6pPr>
            <a:lvl7pPr marL="2057413" indent="0" algn="ctr">
              <a:buNone/>
              <a:defRPr sz="1200"/>
            </a:lvl7pPr>
            <a:lvl8pPr marL="2400316" indent="0" algn="ctr">
              <a:buNone/>
              <a:defRPr sz="1200"/>
            </a:lvl8pPr>
            <a:lvl9pPr marL="2743218" indent="0" algn="ctr">
              <a:buNone/>
              <a:defRPr sz="1200"/>
            </a:lvl9pPr>
          </a:lstStyle>
          <a:p>
            <a:r>
              <a:rPr lang="pl-PL" dirty="0"/>
              <a:t>Kliknij, aby edytować styl wzorca podtytułu</a:t>
            </a:r>
            <a:endParaRPr lang="en-US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D99AC2CA-7069-4A8E-9D19-13E7BFB1BE1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63" y="1338542"/>
            <a:ext cx="3387422" cy="624285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6FC90CEC-A4C7-4FB4-8668-D82F6B06890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63" y="4455643"/>
            <a:ext cx="7388942" cy="539686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E13DA507-3221-4D74-91C4-F4AFD5AA4F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" r="60032" b="90599"/>
          <a:stretch/>
        </p:blipFill>
        <p:spPr>
          <a:xfrm>
            <a:off x="7013834" y="868260"/>
            <a:ext cx="1359167" cy="426440"/>
          </a:xfrm>
          <a:prstGeom prst="rect">
            <a:avLst/>
          </a:prstGeom>
        </p:spPr>
      </p:pic>
      <p:sp>
        <p:nvSpPr>
          <p:cNvPr id="13" name="Symbol zastępczy daty 1">
            <a:extLst>
              <a:ext uri="{FF2B5EF4-FFF2-40B4-BE49-F238E27FC236}">
                <a16:creationId xmlns:a16="http://schemas.microsoft.com/office/drawing/2014/main" id="{A5175DA0-689F-4E7B-AA86-55A855C18B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82012" y="597275"/>
            <a:ext cx="911094" cy="193704"/>
          </a:xfrm>
          <a:prstGeom prst="rect">
            <a:avLst/>
          </a:prstGeom>
        </p:spPr>
        <p:txBody>
          <a:bodyPr/>
          <a:lstStyle>
            <a:lvl1pPr algn="l">
              <a:defRPr sz="1050"/>
            </a:lvl1pPr>
          </a:lstStyle>
          <a:p>
            <a:fld id="{A83385F5-A64F-428D-9CAC-5D502640F501}" type="datetime1">
              <a:rPr lang="pl-PL" smtClean="0">
                <a:solidFill>
                  <a:srgbClr val="5C6164"/>
                </a:solidFill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pPr/>
              <a:t>10.04.2025</a:t>
            </a:fld>
            <a:endParaRPr lang="pl-PL" dirty="0">
              <a:solidFill>
                <a:srgbClr val="5C6164"/>
              </a:solidFill>
              <a:latin typeface="Open Sans Medium" pitchFamily="2" charset="0"/>
              <a:ea typeface="Open Sans Medium" pitchFamily="2" charset="0"/>
              <a:cs typeface="Open Sans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3306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5">
          <p15:clr>
            <a:srgbClr val="FBAE40"/>
          </p15:clr>
        </p15:guide>
        <p15:guide id="2" orient="horz" pos="77">
          <p15:clr>
            <a:srgbClr val="FBAE40"/>
          </p15:clr>
        </p15:guide>
        <p15:guide id="3" orient="horz" pos="1620">
          <p15:clr>
            <a:srgbClr val="FBAE40"/>
          </p15:clr>
        </p15:guide>
        <p15:guide id="4" orient="horz" pos="231">
          <p15:clr>
            <a:srgbClr val="FBAE40"/>
          </p15:clr>
        </p15:guide>
        <p15:guide id="5" orient="horz" pos="386">
          <p15:clr>
            <a:srgbClr val="FBAE40"/>
          </p15:clr>
        </p15:guide>
        <p15:guide id="6" orient="horz" pos="540">
          <p15:clr>
            <a:srgbClr val="FBAE40"/>
          </p15:clr>
        </p15:guide>
        <p15:guide id="7" orient="horz" pos="694">
          <p15:clr>
            <a:srgbClr val="FBAE40"/>
          </p15:clr>
        </p15:guide>
        <p15:guide id="8" orient="horz" pos="848">
          <p15:clr>
            <a:srgbClr val="FBAE40"/>
          </p15:clr>
        </p15:guide>
        <p15:guide id="9" orient="horz" pos="1003">
          <p15:clr>
            <a:srgbClr val="FBAE40"/>
          </p15:clr>
        </p15:guide>
        <p15:guide id="10" orient="horz" pos="1157">
          <p15:clr>
            <a:srgbClr val="FBAE40"/>
          </p15:clr>
        </p15:guide>
        <p15:guide id="11" orient="horz" pos="1311">
          <p15:clr>
            <a:srgbClr val="FBAE40"/>
          </p15:clr>
        </p15:guide>
        <p15:guide id="12" orient="horz" pos="1466">
          <p15:clr>
            <a:srgbClr val="FBAE40"/>
          </p15:clr>
        </p15:guide>
        <p15:guide id="13" orient="horz" pos="1774">
          <p15:clr>
            <a:srgbClr val="FBAE40"/>
          </p15:clr>
        </p15:guide>
        <p15:guide id="14" orient="horz" pos="1929">
          <p15:clr>
            <a:srgbClr val="FBAE40"/>
          </p15:clr>
        </p15:guide>
        <p15:guide id="15" orient="horz" pos="2083">
          <p15:clr>
            <a:srgbClr val="FBAE40"/>
          </p15:clr>
        </p15:guide>
        <p15:guide id="16" orient="horz" pos="2237">
          <p15:clr>
            <a:srgbClr val="FBAE40"/>
          </p15:clr>
        </p15:guide>
        <p15:guide id="17" orient="horz" pos="2392">
          <p15:clr>
            <a:srgbClr val="FBAE40"/>
          </p15:clr>
        </p15:guide>
        <p15:guide id="18" orient="horz" pos="2546">
          <p15:clr>
            <a:srgbClr val="FBAE40"/>
          </p15:clr>
        </p15:guide>
        <p15:guide id="19" orient="horz" pos="2700">
          <p15:clr>
            <a:srgbClr val="FBAE40"/>
          </p15:clr>
        </p15:guide>
        <p15:guide id="20" orient="horz" pos="2854">
          <p15:clr>
            <a:srgbClr val="FBAE40"/>
          </p15:clr>
        </p15:guide>
        <p15:guide id="21" orient="horz" pos="3009">
          <p15:clr>
            <a:srgbClr val="FBAE40"/>
          </p15:clr>
        </p15:guide>
        <p15:guide id="22" orient="horz" pos="3163">
          <p15:clr>
            <a:srgbClr val="FBAE40"/>
          </p15:clr>
        </p15:guide>
        <p15:guide id="23" pos="358">
          <p15:clr>
            <a:srgbClr val="FBAE40"/>
          </p15:clr>
        </p15:guide>
        <p15:guide id="24" pos="552">
          <p15:clr>
            <a:srgbClr val="FBAE40"/>
          </p15:clr>
        </p15:guide>
        <p15:guide id="25" pos="747">
          <p15:clr>
            <a:srgbClr val="FBAE40"/>
          </p15:clr>
        </p15:guide>
        <p15:guide id="26" pos="941">
          <p15:clr>
            <a:srgbClr val="FBAE40"/>
          </p15:clr>
        </p15:guide>
        <p15:guide id="27" pos="1135">
          <p15:clr>
            <a:srgbClr val="FBAE40"/>
          </p15:clr>
        </p15:guide>
        <p15:guide id="28" pos="1328">
          <p15:clr>
            <a:srgbClr val="FBAE40"/>
          </p15:clr>
        </p15:guide>
        <p15:guide id="29" pos="1522">
          <p15:clr>
            <a:srgbClr val="FBAE40"/>
          </p15:clr>
        </p15:guide>
        <p15:guide id="30" pos="1716">
          <p15:clr>
            <a:srgbClr val="FBAE40"/>
          </p15:clr>
        </p15:guide>
        <p15:guide id="31" pos="1911">
          <p15:clr>
            <a:srgbClr val="FBAE40"/>
          </p15:clr>
        </p15:guide>
        <p15:guide id="32" pos="2104">
          <p15:clr>
            <a:srgbClr val="FBAE40"/>
          </p15:clr>
        </p15:guide>
        <p15:guide id="33" pos="2298">
          <p15:clr>
            <a:srgbClr val="FBAE40"/>
          </p15:clr>
        </p15:guide>
        <p15:guide id="34" pos="2492">
          <p15:clr>
            <a:srgbClr val="FBAE40"/>
          </p15:clr>
        </p15:guide>
        <p15:guide id="35" pos="2686">
          <p15:clr>
            <a:srgbClr val="FBAE40"/>
          </p15:clr>
        </p15:guide>
        <p15:guide id="36" pos="2880">
          <p15:clr>
            <a:srgbClr val="FBAE40"/>
          </p15:clr>
        </p15:guide>
        <p15:guide id="37" pos="3074">
          <p15:clr>
            <a:srgbClr val="FBAE40"/>
          </p15:clr>
        </p15:guide>
        <p15:guide id="38" pos="3268">
          <p15:clr>
            <a:srgbClr val="FBAE40"/>
          </p15:clr>
        </p15:guide>
        <p15:guide id="39" pos="3462">
          <p15:clr>
            <a:srgbClr val="FBAE40"/>
          </p15:clr>
        </p15:guide>
        <p15:guide id="40" pos="3656">
          <p15:clr>
            <a:srgbClr val="FBAE40"/>
          </p15:clr>
        </p15:guide>
        <p15:guide id="41" pos="3849">
          <p15:clr>
            <a:srgbClr val="FBAE40"/>
          </p15:clr>
        </p15:guide>
        <p15:guide id="42" pos="4044">
          <p15:clr>
            <a:srgbClr val="FBAE40"/>
          </p15:clr>
        </p15:guide>
        <p15:guide id="43" pos="4238">
          <p15:clr>
            <a:srgbClr val="FBAE40"/>
          </p15:clr>
        </p15:guide>
        <p15:guide id="44" pos="4432">
          <p15:clr>
            <a:srgbClr val="FBAE40"/>
          </p15:clr>
        </p15:guide>
        <p15:guide id="45" pos="4625">
          <p15:clr>
            <a:srgbClr val="FBAE40"/>
          </p15:clr>
        </p15:guide>
        <p15:guide id="46" pos="4819">
          <p15:clr>
            <a:srgbClr val="FBAE40"/>
          </p15:clr>
        </p15:guide>
        <p15:guide id="47" pos="5013">
          <p15:clr>
            <a:srgbClr val="FBAE40"/>
          </p15:clr>
        </p15:guide>
        <p15:guide id="48" pos="5208">
          <p15:clr>
            <a:srgbClr val="FBAE40"/>
          </p15:clr>
        </p15:guide>
        <p15:guide id="49" pos="5402">
          <p15:clr>
            <a:srgbClr val="FBAE40"/>
          </p15:clr>
        </p15:guide>
        <p15:guide id="50" pos="559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rostokąt 19">
            <a:extLst>
              <a:ext uri="{FF2B5EF4-FFF2-40B4-BE49-F238E27FC236}">
                <a16:creationId xmlns:a16="http://schemas.microsoft.com/office/drawing/2014/main" id="{B91B612F-709B-4B6B-8A10-AF11591DA30A}"/>
              </a:ext>
            </a:extLst>
          </p:cNvPr>
          <p:cNvSpPr/>
          <p:nvPr userDrawn="1"/>
        </p:nvSpPr>
        <p:spPr>
          <a:xfrm>
            <a:off x="0" y="0"/>
            <a:ext cx="4264485" cy="1972214"/>
          </a:xfrm>
          <a:prstGeom prst="rect">
            <a:avLst/>
          </a:prstGeom>
          <a:solidFill>
            <a:srgbClr val="F27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877064" y="1349596"/>
            <a:ext cx="7389873" cy="2936974"/>
          </a:xfrm>
          <a:prstGeom prst="rect">
            <a:avLst/>
          </a:prstGeom>
          <a:solidFill>
            <a:srgbClr val="C552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5249" y="2088941"/>
            <a:ext cx="6773550" cy="740100"/>
          </a:xfrm>
        </p:spPr>
        <p:txBody>
          <a:bodyPr anchor="t" anchorCtr="0">
            <a:normAutofit/>
          </a:bodyPr>
          <a:lstStyle>
            <a:lvl1pPr algn="l">
              <a:lnSpc>
                <a:spcPts val="2722"/>
              </a:lnSpc>
              <a:defRPr sz="2177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5259" y="3307899"/>
            <a:ext cx="6773483" cy="734817"/>
          </a:xfrm>
        </p:spPr>
        <p:txBody>
          <a:bodyPr>
            <a:normAutofit/>
          </a:bodyPr>
          <a:lstStyle>
            <a:lvl1pPr marL="0" indent="0" algn="l">
              <a:lnSpc>
                <a:spcPts val="2381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342903" indent="0" algn="ctr">
              <a:buNone/>
              <a:defRPr sz="1500"/>
            </a:lvl2pPr>
            <a:lvl3pPr marL="685804" indent="0" algn="ctr">
              <a:buNone/>
              <a:defRPr sz="1350"/>
            </a:lvl3pPr>
            <a:lvl4pPr marL="1028707" indent="0" algn="ctr">
              <a:buNone/>
              <a:defRPr sz="1200"/>
            </a:lvl4pPr>
            <a:lvl5pPr marL="1371609" indent="0" algn="ctr">
              <a:buNone/>
              <a:defRPr sz="1200"/>
            </a:lvl5pPr>
            <a:lvl6pPr marL="1714511" indent="0" algn="ctr">
              <a:buNone/>
              <a:defRPr sz="1200"/>
            </a:lvl6pPr>
            <a:lvl7pPr marL="2057413" indent="0" algn="ctr">
              <a:buNone/>
              <a:defRPr sz="1200"/>
            </a:lvl7pPr>
            <a:lvl8pPr marL="2400316" indent="0" algn="ctr">
              <a:buNone/>
              <a:defRPr sz="1200"/>
            </a:lvl8pPr>
            <a:lvl9pPr marL="2743218" indent="0" algn="ctr">
              <a:buNone/>
              <a:defRPr sz="1200"/>
            </a:lvl9pPr>
          </a:lstStyle>
          <a:p>
            <a:r>
              <a:rPr lang="pl-PL" dirty="0"/>
              <a:t>Kliknij, aby edytować styl wzorca podtytułu</a:t>
            </a:r>
            <a:endParaRPr lang="en-US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76" y="824802"/>
            <a:ext cx="342900" cy="3429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24" y="349553"/>
            <a:ext cx="342900" cy="3429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76" y="824802"/>
            <a:ext cx="342900" cy="3429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60" y="344396"/>
            <a:ext cx="342900" cy="3429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49552"/>
            <a:ext cx="342900" cy="3429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979" y="831921"/>
            <a:ext cx="342900" cy="3429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489" y="347988"/>
            <a:ext cx="342900" cy="3429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293" y="342342"/>
            <a:ext cx="342900" cy="3429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684" y="339502"/>
            <a:ext cx="342900" cy="3429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398" y="829987"/>
            <a:ext cx="342900" cy="3429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413" y="829009"/>
            <a:ext cx="342900" cy="3429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489" y="829009"/>
            <a:ext cx="342900" cy="342900"/>
          </a:xfrm>
          <a:prstGeom prst="rect">
            <a:avLst/>
          </a:prstGeom>
        </p:spPr>
      </p:pic>
      <p:pic>
        <p:nvPicPr>
          <p:cNvPr id="32" name="Obraz 31">
            <a:extLst>
              <a:ext uri="{FF2B5EF4-FFF2-40B4-BE49-F238E27FC236}">
                <a16:creationId xmlns:a16="http://schemas.microsoft.com/office/drawing/2014/main" id="{A2E34B4B-2F98-4123-BCC4-081E05CD7DB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63" y="1347929"/>
            <a:ext cx="3387422" cy="624285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465E7DAD-AC8F-4979-9A4C-B87053CC805D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63" y="4455643"/>
            <a:ext cx="7388942" cy="539686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D578A26A-B627-4635-BE14-B881F85081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" r="60032" b="90599"/>
          <a:stretch/>
        </p:blipFill>
        <p:spPr>
          <a:xfrm>
            <a:off x="7013834" y="868260"/>
            <a:ext cx="1359167" cy="426440"/>
          </a:xfrm>
          <a:prstGeom prst="rect">
            <a:avLst/>
          </a:prstGeom>
        </p:spPr>
      </p:pic>
      <p:sp>
        <p:nvSpPr>
          <p:cNvPr id="26" name="Symbol zastępczy daty 1">
            <a:extLst>
              <a:ext uri="{FF2B5EF4-FFF2-40B4-BE49-F238E27FC236}">
                <a16:creationId xmlns:a16="http://schemas.microsoft.com/office/drawing/2014/main" id="{DF0D9A03-7375-4DBD-A836-07786DFEB5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82012" y="597275"/>
            <a:ext cx="911094" cy="193704"/>
          </a:xfrm>
          <a:prstGeom prst="rect">
            <a:avLst/>
          </a:prstGeom>
        </p:spPr>
        <p:txBody>
          <a:bodyPr/>
          <a:lstStyle>
            <a:lvl1pPr algn="l">
              <a:defRPr sz="1050"/>
            </a:lvl1pPr>
          </a:lstStyle>
          <a:p>
            <a:fld id="{A83385F5-A64F-428D-9CAC-5D502640F501}" type="datetime1">
              <a:rPr lang="pl-PL" smtClean="0">
                <a:solidFill>
                  <a:srgbClr val="5C6164"/>
                </a:solidFill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pPr/>
              <a:t>10.04.2025</a:t>
            </a:fld>
            <a:endParaRPr lang="pl-PL" dirty="0">
              <a:solidFill>
                <a:srgbClr val="5C6164"/>
              </a:solidFill>
              <a:latin typeface="Open Sans Medium" pitchFamily="2" charset="0"/>
              <a:ea typeface="Open Sans Medium" pitchFamily="2" charset="0"/>
              <a:cs typeface="Open Sans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026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5">
          <p15:clr>
            <a:srgbClr val="FBAE40"/>
          </p15:clr>
        </p15:guide>
        <p15:guide id="2" orient="horz" pos="77">
          <p15:clr>
            <a:srgbClr val="FBAE40"/>
          </p15:clr>
        </p15:guide>
        <p15:guide id="3" orient="horz" pos="1620">
          <p15:clr>
            <a:srgbClr val="FBAE40"/>
          </p15:clr>
        </p15:guide>
        <p15:guide id="4" orient="horz" pos="231">
          <p15:clr>
            <a:srgbClr val="FBAE40"/>
          </p15:clr>
        </p15:guide>
        <p15:guide id="5" orient="horz" pos="386">
          <p15:clr>
            <a:srgbClr val="FBAE40"/>
          </p15:clr>
        </p15:guide>
        <p15:guide id="6" orient="horz" pos="540">
          <p15:clr>
            <a:srgbClr val="FBAE40"/>
          </p15:clr>
        </p15:guide>
        <p15:guide id="7" orient="horz" pos="694">
          <p15:clr>
            <a:srgbClr val="FBAE40"/>
          </p15:clr>
        </p15:guide>
        <p15:guide id="8" orient="horz" pos="848">
          <p15:clr>
            <a:srgbClr val="FBAE40"/>
          </p15:clr>
        </p15:guide>
        <p15:guide id="9" orient="horz" pos="1003">
          <p15:clr>
            <a:srgbClr val="FBAE40"/>
          </p15:clr>
        </p15:guide>
        <p15:guide id="10" orient="horz" pos="1157">
          <p15:clr>
            <a:srgbClr val="FBAE40"/>
          </p15:clr>
        </p15:guide>
        <p15:guide id="11" orient="horz" pos="1311">
          <p15:clr>
            <a:srgbClr val="FBAE40"/>
          </p15:clr>
        </p15:guide>
        <p15:guide id="12" orient="horz" pos="1466">
          <p15:clr>
            <a:srgbClr val="FBAE40"/>
          </p15:clr>
        </p15:guide>
        <p15:guide id="13" orient="horz" pos="1774">
          <p15:clr>
            <a:srgbClr val="FBAE40"/>
          </p15:clr>
        </p15:guide>
        <p15:guide id="14" orient="horz" pos="1929">
          <p15:clr>
            <a:srgbClr val="FBAE40"/>
          </p15:clr>
        </p15:guide>
        <p15:guide id="15" orient="horz" pos="2083">
          <p15:clr>
            <a:srgbClr val="FBAE40"/>
          </p15:clr>
        </p15:guide>
        <p15:guide id="16" orient="horz" pos="2237">
          <p15:clr>
            <a:srgbClr val="FBAE40"/>
          </p15:clr>
        </p15:guide>
        <p15:guide id="17" orient="horz" pos="2392">
          <p15:clr>
            <a:srgbClr val="FBAE40"/>
          </p15:clr>
        </p15:guide>
        <p15:guide id="18" orient="horz" pos="2546">
          <p15:clr>
            <a:srgbClr val="FBAE40"/>
          </p15:clr>
        </p15:guide>
        <p15:guide id="19" orient="horz" pos="2700">
          <p15:clr>
            <a:srgbClr val="FBAE40"/>
          </p15:clr>
        </p15:guide>
        <p15:guide id="20" orient="horz" pos="2854">
          <p15:clr>
            <a:srgbClr val="FBAE40"/>
          </p15:clr>
        </p15:guide>
        <p15:guide id="21" orient="horz" pos="3009">
          <p15:clr>
            <a:srgbClr val="FBAE40"/>
          </p15:clr>
        </p15:guide>
        <p15:guide id="22" orient="horz" pos="3163">
          <p15:clr>
            <a:srgbClr val="FBAE40"/>
          </p15:clr>
        </p15:guide>
        <p15:guide id="23" pos="358">
          <p15:clr>
            <a:srgbClr val="FBAE40"/>
          </p15:clr>
        </p15:guide>
        <p15:guide id="24" pos="552">
          <p15:clr>
            <a:srgbClr val="FBAE40"/>
          </p15:clr>
        </p15:guide>
        <p15:guide id="25" pos="747">
          <p15:clr>
            <a:srgbClr val="FBAE40"/>
          </p15:clr>
        </p15:guide>
        <p15:guide id="26" pos="941">
          <p15:clr>
            <a:srgbClr val="FBAE40"/>
          </p15:clr>
        </p15:guide>
        <p15:guide id="27" pos="1135">
          <p15:clr>
            <a:srgbClr val="FBAE40"/>
          </p15:clr>
        </p15:guide>
        <p15:guide id="28" pos="1328">
          <p15:clr>
            <a:srgbClr val="FBAE40"/>
          </p15:clr>
        </p15:guide>
        <p15:guide id="29" pos="1522">
          <p15:clr>
            <a:srgbClr val="FBAE40"/>
          </p15:clr>
        </p15:guide>
        <p15:guide id="30" pos="1716">
          <p15:clr>
            <a:srgbClr val="FBAE40"/>
          </p15:clr>
        </p15:guide>
        <p15:guide id="31" pos="1911">
          <p15:clr>
            <a:srgbClr val="FBAE40"/>
          </p15:clr>
        </p15:guide>
        <p15:guide id="32" pos="2104">
          <p15:clr>
            <a:srgbClr val="FBAE40"/>
          </p15:clr>
        </p15:guide>
        <p15:guide id="33" pos="2298">
          <p15:clr>
            <a:srgbClr val="FBAE40"/>
          </p15:clr>
        </p15:guide>
        <p15:guide id="34" pos="2492">
          <p15:clr>
            <a:srgbClr val="FBAE40"/>
          </p15:clr>
        </p15:guide>
        <p15:guide id="35" pos="2686">
          <p15:clr>
            <a:srgbClr val="FBAE40"/>
          </p15:clr>
        </p15:guide>
        <p15:guide id="36" pos="2880">
          <p15:clr>
            <a:srgbClr val="FBAE40"/>
          </p15:clr>
        </p15:guide>
        <p15:guide id="37" pos="3074">
          <p15:clr>
            <a:srgbClr val="FBAE40"/>
          </p15:clr>
        </p15:guide>
        <p15:guide id="38" pos="3268">
          <p15:clr>
            <a:srgbClr val="FBAE40"/>
          </p15:clr>
        </p15:guide>
        <p15:guide id="39" pos="3462">
          <p15:clr>
            <a:srgbClr val="FBAE40"/>
          </p15:clr>
        </p15:guide>
        <p15:guide id="40" pos="3656">
          <p15:clr>
            <a:srgbClr val="FBAE40"/>
          </p15:clr>
        </p15:guide>
        <p15:guide id="41" pos="3849">
          <p15:clr>
            <a:srgbClr val="FBAE40"/>
          </p15:clr>
        </p15:guide>
        <p15:guide id="42" pos="4044">
          <p15:clr>
            <a:srgbClr val="FBAE40"/>
          </p15:clr>
        </p15:guide>
        <p15:guide id="43" pos="4238">
          <p15:clr>
            <a:srgbClr val="FBAE40"/>
          </p15:clr>
        </p15:guide>
        <p15:guide id="44" pos="4432">
          <p15:clr>
            <a:srgbClr val="FBAE40"/>
          </p15:clr>
        </p15:guide>
        <p15:guide id="45" pos="4625">
          <p15:clr>
            <a:srgbClr val="FBAE40"/>
          </p15:clr>
        </p15:guide>
        <p15:guide id="46" pos="4819">
          <p15:clr>
            <a:srgbClr val="FBAE40"/>
          </p15:clr>
        </p15:guide>
        <p15:guide id="47" pos="5013">
          <p15:clr>
            <a:srgbClr val="FBAE40"/>
          </p15:clr>
        </p15:guide>
        <p15:guide id="48" pos="5208">
          <p15:clr>
            <a:srgbClr val="FBAE40"/>
          </p15:clr>
        </p15:guide>
        <p15:guide id="49" pos="5402">
          <p15:clr>
            <a:srgbClr val="FBAE40"/>
          </p15:clr>
        </p15:guide>
        <p15:guide id="50" pos="559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8">
            <a:extLst>
              <a:ext uri="{FF2B5EF4-FFF2-40B4-BE49-F238E27FC236}">
                <a16:creationId xmlns:a16="http://schemas.microsoft.com/office/drawing/2014/main" id="{5DB7025B-8E3D-400F-9C76-C0A26B30114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026" y="9407"/>
            <a:ext cx="5850822" cy="3687291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76475 w 6835775"/>
              <a:gd name="connsiteY3" fmla="*/ 4232329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249635 h 4859338"/>
              <a:gd name="connsiteX3" fmla="*/ 2176475 w 6835775"/>
              <a:gd name="connsiteY3" fmla="*/ 4232329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249635 h 4859338"/>
              <a:gd name="connsiteX3" fmla="*/ 2162707 w 6835775"/>
              <a:gd name="connsiteY3" fmla="*/ 4111191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6438"/>
              <a:gd name="connsiteY0" fmla="*/ 0 h 4859338"/>
              <a:gd name="connsiteX1" fmla="*/ 6835775 w 6836438"/>
              <a:gd name="connsiteY1" fmla="*/ 0 h 4859338"/>
              <a:gd name="connsiteX2" fmla="*/ 6835776 w 6836438"/>
              <a:gd name="connsiteY2" fmla="*/ 4145802 h 4859338"/>
              <a:gd name="connsiteX3" fmla="*/ 2162707 w 6836438"/>
              <a:gd name="connsiteY3" fmla="*/ 4111191 h 4859338"/>
              <a:gd name="connsiteX4" fmla="*/ 2155824 w 6836438"/>
              <a:gd name="connsiteY4" fmla="*/ 4859338 h 4859338"/>
              <a:gd name="connsiteX5" fmla="*/ 0 w 6836438"/>
              <a:gd name="connsiteY5" fmla="*/ 4859338 h 4859338"/>
              <a:gd name="connsiteX6" fmla="*/ 0 w 6836438"/>
              <a:gd name="connsiteY6" fmla="*/ 0 h 4859338"/>
              <a:gd name="connsiteX0" fmla="*/ 0 w 6836438"/>
              <a:gd name="connsiteY0" fmla="*/ 0 h 4859338"/>
              <a:gd name="connsiteX1" fmla="*/ 6835775 w 6836438"/>
              <a:gd name="connsiteY1" fmla="*/ 0 h 4859338"/>
              <a:gd name="connsiteX2" fmla="*/ 6835776 w 6836438"/>
              <a:gd name="connsiteY2" fmla="*/ 4145802 h 4859338"/>
              <a:gd name="connsiteX3" fmla="*/ 2176475 w 6836438"/>
              <a:gd name="connsiteY3" fmla="*/ 4059275 h 4859338"/>
              <a:gd name="connsiteX4" fmla="*/ 2155824 w 6836438"/>
              <a:gd name="connsiteY4" fmla="*/ 4859338 h 4859338"/>
              <a:gd name="connsiteX5" fmla="*/ 0 w 6836438"/>
              <a:gd name="connsiteY5" fmla="*/ 4859338 h 4859338"/>
              <a:gd name="connsiteX6" fmla="*/ 0 w 6836438"/>
              <a:gd name="connsiteY6" fmla="*/ 0 h 4859338"/>
              <a:gd name="connsiteX0" fmla="*/ 0 w 6836438"/>
              <a:gd name="connsiteY0" fmla="*/ 0 h 4859338"/>
              <a:gd name="connsiteX1" fmla="*/ 6835775 w 6836438"/>
              <a:gd name="connsiteY1" fmla="*/ 0 h 4859338"/>
              <a:gd name="connsiteX2" fmla="*/ 6835776 w 6836438"/>
              <a:gd name="connsiteY2" fmla="*/ 4145802 h 4859338"/>
              <a:gd name="connsiteX3" fmla="*/ 2162707 w 6836438"/>
              <a:gd name="connsiteY3" fmla="*/ 4059275 h 4859338"/>
              <a:gd name="connsiteX4" fmla="*/ 2155824 w 6836438"/>
              <a:gd name="connsiteY4" fmla="*/ 4859338 h 4859338"/>
              <a:gd name="connsiteX5" fmla="*/ 0 w 6836438"/>
              <a:gd name="connsiteY5" fmla="*/ 4859338 h 4859338"/>
              <a:gd name="connsiteX6" fmla="*/ 0 w 6836438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076581 h 4859338"/>
              <a:gd name="connsiteX3" fmla="*/ 2162707 w 6835775"/>
              <a:gd name="connsiteY3" fmla="*/ 405927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050623 h 4859338"/>
              <a:gd name="connsiteX3" fmla="*/ 2162707 w 6835775"/>
              <a:gd name="connsiteY3" fmla="*/ 405927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050623 h 4859338"/>
              <a:gd name="connsiteX3" fmla="*/ 2168826 w 6835775"/>
              <a:gd name="connsiteY3" fmla="*/ 412080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011 w 6835775"/>
              <a:gd name="connsiteY2" fmla="*/ 4119845 h 4859338"/>
              <a:gd name="connsiteX3" fmla="*/ 2168826 w 6835775"/>
              <a:gd name="connsiteY3" fmla="*/ 412080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011 w 6835775"/>
              <a:gd name="connsiteY2" fmla="*/ 4119845 h 4859338"/>
              <a:gd name="connsiteX3" fmla="*/ 2168826 w 6835775"/>
              <a:gd name="connsiteY3" fmla="*/ 412080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011 w 6835775"/>
              <a:gd name="connsiteY2" fmla="*/ 4119846 h 4859338"/>
              <a:gd name="connsiteX3" fmla="*/ 2168826 w 6835775"/>
              <a:gd name="connsiteY3" fmla="*/ 412080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98126"/>
              <a:gd name="connsiteX1" fmla="*/ 6835775 w 6835775"/>
              <a:gd name="connsiteY1" fmla="*/ 0 h 4898126"/>
              <a:gd name="connsiteX2" fmla="*/ 6835011 w 6835775"/>
              <a:gd name="connsiteY2" fmla="*/ 4119846 h 4898126"/>
              <a:gd name="connsiteX3" fmla="*/ 2168826 w 6835775"/>
              <a:gd name="connsiteY3" fmla="*/ 4120805 h 4898126"/>
              <a:gd name="connsiteX4" fmla="*/ 2259079 w 6835775"/>
              <a:gd name="connsiteY4" fmla="*/ 4898126 h 4898126"/>
              <a:gd name="connsiteX5" fmla="*/ 0 w 6835775"/>
              <a:gd name="connsiteY5" fmla="*/ 4859338 h 4898126"/>
              <a:gd name="connsiteX6" fmla="*/ 0 w 6835775"/>
              <a:gd name="connsiteY6" fmla="*/ 0 h 4898126"/>
              <a:gd name="connsiteX0" fmla="*/ 0 w 6835775"/>
              <a:gd name="connsiteY0" fmla="*/ 0 h 4898126"/>
              <a:gd name="connsiteX1" fmla="*/ 6835775 w 6835775"/>
              <a:gd name="connsiteY1" fmla="*/ 0 h 4898126"/>
              <a:gd name="connsiteX2" fmla="*/ 6835011 w 6835775"/>
              <a:gd name="connsiteY2" fmla="*/ 4119846 h 4898126"/>
              <a:gd name="connsiteX3" fmla="*/ 2258314 w 6835775"/>
              <a:gd name="connsiteY3" fmla="*/ 4130502 h 4898126"/>
              <a:gd name="connsiteX4" fmla="*/ 2259079 w 6835775"/>
              <a:gd name="connsiteY4" fmla="*/ 4898126 h 4898126"/>
              <a:gd name="connsiteX5" fmla="*/ 0 w 6835775"/>
              <a:gd name="connsiteY5" fmla="*/ 4859338 h 4898126"/>
              <a:gd name="connsiteX6" fmla="*/ 0 w 6835775"/>
              <a:gd name="connsiteY6" fmla="*/ 0 h 4898126"/>
              <a:gd name="connsiteX0" fmla="*/ 0 w 6835775"/>
              <a:gd name="connsiteY0" fmla="*/ 0 h 4898126"/>
              <a:gd name="connsiteX1" fmla="*/ 6835775 w 6835775"/>
              <a:gd name="connsiteY1" fmla="*/ 0 h 4898126"/>
              <a:gd name="connsiteX2" fmla="*/ 6835011 w 6835775"/>
              <a:gd name="connsiteY2" fmla="*/ 4119846 h 4898126"/>
              <a:gd name="connsiteX3" fmla="*/ 2265198 w 6835775"/>
              <a:gd name="connsiteY3" fmla="*/ 4072319 h 4898126"/>
              <a:gd name="connsiteX4" fmla="*/ 2259079 w 6835775"/>
              <a:gd name="connsiteY4" fmla="*/ 4898126 h 4898126"/>
              <a:gd name="connsiteX5" fmla="*/ 0 w 6835775"/>
              <a:gd name="connsiteY5" fmla="*/ 4859338 h 4898126"/>
              <a:gd name="connsiteX6" fmla="*/ 0 w 6835775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61663 h 4898126"/>
              <a:gd name="connsiteX3" fmla="*/ 2265198 w 6842219"/>
              <a:gd name="connsiteY3" fmla="*/ 4072319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61663 h 4898126"/>
              <a:gd name="connsiteX3" fmla="*/ 2258314 w 6842219"/>
              <a:gd name="connsiteY3" fmla="*/ 4023835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51966 h 4898126"/>
              <a:gd name="connsiteX3" fmla="*/ 2258314 w 6842219"/>
              <a:gd name="connsiteY3" fmla="*/ 4023835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13178 h 4898126"/>
              <a:gd name="connsiteX3" fmla="*/ 2258314 w 6842219"/>
              <a:gd name="connsiteY3" fmla="*/ 4023835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13178 h 4898126"/>
              <a:gd name="connsiteX3" fmla="*/ 2244548 w 6842219"/>
              <a:gd name="connsiteY3" fmla="*/ 4082018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69529"/>
              <a:gd name="connsiteY0" fmla="*/ 0 h 4898126"/>
              <a:gd name="connsiteX1" fmla="*/ 6835775 w 6869529"/>
              <a:gd name="connsiteY1" fmla="*/ 0 h 4898126"/>
              <a:gd name="connsiteX2" fmla="*/ 6869430 w 6869529"/>
              <a:gd name="connsiteY2" fmla="*/ 4090754 h 4898126"/>
              <a:gd name="connsiteX3" fmla="*/ 2244548 w 6869529"/>
              <a:gd name="connsiteY3" fmla="*/ 4082018 h 4898126"/>
              <a:gd name="connsiteX4" fmla="*/ 2259079 w 6869529"/>
              <a:gd name="connsiteY4" fmla="*/ 4898126 h 4898126"/>
              <a:gd name="connsiteX5" fmla="*/ 0 w 6869529"/>
              <a:gd name="connsiteY5" fmla="*/ 4859338 h 4898126"/>
              <a:gd name="connsiteX6" fmla="*/ 0 w 6869529"/>
              <a:gd name="connsiteY6" fmla="*/ 0 h 4898126"/>
              <a:gd name="connsiteX0" fmla="*/ 0 w 6869529"/>
              <a:gd name="connsiteY0" fmla="*/ 0 h 4907822"/>
              <a:gd name="connsiteX1" fmla="*/ 6835775 w 6869529"/>
              <a:gd name="connsiteY1" fmla="*/ 0 h 4907822"/>
              <a:gd name="connsiteX2" fmla="*/ 6869430 w 6869529"/>
              <a:gd name="connsiteY2" fmla="*/ 4090754 h 4907822"/>
              <a:gd name="connsiteX3" fmla="*/ 2244548 w 6869529"/>
              <a:gd name="connsiteY3" fmla="*/ 4082018 h 4907822"/>
              <a:gd name="connsiteX4" fmla="*/ 2245312 w 6869529"/>
              <a:gd name="connsiteY4" fmla="*/ 4907822 h 4907822"/>
              <a:gd name="connsiteX5" fmla="*/ 0 w 6869529"/>
              <a:gd name="connsiteY5" fmla="*/ 4859338 h 4907822"/>
              <a:gd name="connsiteX6" fmla="*/ 0 w 6869529"/>
              <a:gd name="connsiteY6" fmla="*/ 0 h 4907822"/>
              <a:gd name="connsiteX0" fmla="*/ 0 w 6869529"/>
              <a:gd name="connsiteY0" fmla="*/ 0 h 4917518"/>
              <a:gd name="connsiteX1" fmla="*/ 6835775 w 6869529"/>
              <a:gd name="connsiteY1" fmla="*/ 0 h 4917518"/>
              <a:gd name="connsiteX2" fmla="*/ 6869430 w 6869529"/>
              <a:gd name="connsiteY2" fmla="*/ 4090754 h 4917518"/>
              <a:gd name="connsiteX3" fmla="*/ 2244548 w 6869529"/>
              <a:gd name="connsiteY3" fmla="*/ 4082018 h 4917518"/>
              <a:gd name="connsiteX4" fmla="*/ 2245312 w 6869529"/>
              <a:gd name="connsiteY4" fmla="*/ 4917518 h 4917518"/>
              <a:gd name="connsiteX5" fmla="*/ 0 w 6869529"/>
              <a:gd name="connsiteY5" fmla="*/ 4859338 h 4917518"/>
              <a:gd name="connsiteX6" fmla="*/ 0 w 6869529"/>
              <a:gd name="connsiteY6" fmla="*/ 0 h 4917518"/>
              <a:gd name="connsiteX0" fmla="*/ 0 w 6869529"/>
              <a:gd name="connsiteY0" fmla="*/ 0 h 4917518"/>
              <a:gd name="connsiteX1" fmla="*/ 6835775 w 6869529"/>
              <a:gd name="connsiteY1" fmla="*/ 0 h 4917518"/>
              <a:gd name="connsiteX2" fmla="*/ 6869430 w 6869529"/>
              <a:gd name="connsiteY2" fmla="*/ 4090754 h 4917518"/>
              <a:gd name="connsiteX3" fmla="*/ 2244548 w 6869529"/>
              <a:gd name="connsiteY3" fmla="*/ 4082018 h 4917518"/>
              <a:gd name="connsiteX4" fmla="*/ 2245312 w 6869529"/>
              <a:gd name="connsiteY4" fmla="*/ 4917518 h 4917518"/>
              <a:gd name="connsiteX5" fmla="*/ 0 w 6869529"/>
              <a:gd name="connsiteY5" fmla="*/ 4859338 h 4917518"/>
              <a:gd name="connsiteX6" fmla="*/ 0 w 6869529"/>
              <a:gd name="connsiteY6" fmla="*/ 0 h 4917518"/>
              <a:gd name="connsiteX0" fmla="*/ 0 w 6869529"/>
              <a:gd name="connsiteY0" fmla="*/ 0 h 4883040"/>
              <a:gd name="connsiteX1" fmla="*/ 6835775 w 6869529"/>
              <a:gd name="connsiteY1" fmla="*/ 0 h 4883040"/>
              <a:gd name="connsiteX2" fmla="*/ 6869430 w 6869529"/>
              <a:gd name="connsiteY2" fmla="*/ 4090754 h 4883040"/>
              <a:gd name="connsiteX3" fmla="*/ 2244548 w 6869529"/>
              <a:gd name="connsiteY3" fmla="*/ 4082018 h 4883040"/>
              <a:gd name="connsiteX4" fmla="*/ 2245312 w 6869529"/>
              <a:gd name="connsiteY4" fmla="*/ 4883040 h 4883040"/>
              <a:gd name="connsiteX5" fmla="*/ 0 w 6869529"/>
              <a:gd name="connsiteY5" fmla="*/ 4859338 h 4883040"/>
              <a:gd name="connsiteX6" fmla="*/ 0 w 6869529"/>
              <a:gd name="connsiteY6" fmla="*/ 0 h 4883040"/>
              <a:gd name="connsiteX0" fmla="*/ 0 w 6869529"/>
              <a:gd name="connsiteY0" fmla="*/ 0 h 4871547"/>
              <a:gd name="connsiteX1" fmla="*/ 6835775 w 6869529"/>
              <a:gd name="connsiteY1" fmla="*/ 0 h 4871547"/>
              <a:gd name="connsiteX2" fmla="*/ 6869430 w 6869529"/>
              <a:gd name="connsiteY2" fmla="*/ 4090754 h 4871547"/>
              <a:gd name="connsiteX3" fmla="*/ 2244548 w 6869529"/>
              <a:gd name="connsiteY3" fmla="*/ 4082018 h 4871547"/>
              <a:gd name="connsiteX4" fmla="*/ 2245312 w 6869529"/>
              <a:gd name="connsiteY4" fmla="*/ 4871547 h 4871547"/>
              <a:gd name="connsiteX5" fmla="*/ 0 w 6869529"/>
              <a:gd name="connsiteY5" fmla="*/ 4859338 h 4871547"/>
              <a:gd name="connsiteX6" fmla="*/ 0 w 6869529"/>
              <a:gd name="connsiteY6" fmla="*/ 0 h 4871547"/>
              <a:gd name="connsiteX0" fmla="*/ 0 w 6869529"/>
              <a:gd name="connsiteY0" fmla="*/ 0 h 4859338"/>
              <a:gd name="connsiteX1" fmla="*/ 6835775 w 6869529"/>
              <a:gd name="connsiteY1" fmla="*/ 0 h 4859338"/>
              <a:gd name="connsiteX2" fmla="*/ 6869430 w 6869529"/>
              <a:gd name="connsiteY2" fmla="*/ 4090754 h 4859338"/>
              <a:gd name="connsiteX3" fmla="*/ 2244548 w 6869529"/>
              <a:gd name="connsiteY3" fmla="*/ 4082018 h 4859338"/>
              <a:gd name="connsiteX4" fmla="*/ 2241233 w 6869529"/>
              <a:gd name="connsiteY4" fmla="*/ 4842815 h 4859338"/>
              <a:gd name="connsiteX5" fmla="*/ 0 w 6869529"/>
              <a:gd name="connsiteY5" fmla="*/ 4859338 h 4859338"/>
              <a:gd name="connsiteX6" fmla="*/ 0 w 6869529"/>
              <a:gd name="connsiteY6" fmla="*/ 0 h 4859338"/>
              <a:gd name="connsiteX0" fmla="*/ 0 w 6869529"/>
              <a:gd name="connsiteY0" fmla="*/ 0 h 4877294"/>
              <a:gd name="connsiteX1" fmla="*/ 6835775 w 6869529"/>
              <a:gd name="connsiteY1" fmla="*/ 0 h 4877294"/>
              <a:gd name="connsiteX2" fmla="*/ 6869430 w 6869529"/>
              <a:gd name="connsiteY2" fmla="*/ 4090754 h 4877294"/>
              <a:gd name="connsiteX3" fmla="*/ 2244548 w 6869529"/>
              <a:gd name="connsiteY3" fmla="*/ 4082018 h 4877294"/>
              <a:gd name="connsiteX4" fmla="*/ 2237154 w 6869529"/>
              <a:gd name="connsiteY4" fmla="*/ 4877294 h 4877294"/>
              <a:gd name="connsiteX5" fmla="*/ 0 w 6869529"/>
              <a:gd name="connsiteY5" fmla="*/ 4859338 h 4877294"/>
              <a:gd name="connsiteX6" fmla="*/ 0 w 6869529"/>
              <a:gd name="connsiteY6" fmla="*/ 0 h 4877294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44548 w 6869529"/>
              <a:gd name="connsiteY3" fmla="*/ 4082018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56786 w 6869529"/>
              <a:gd name="connsiteY3" fmla="*/ 4093510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64944 w 6869529"/>
              <a:gd name="connsiteY3" fmla="*/ 4093510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60865 w 6869529"/>
              <a:gd name="connsiteY3" fmla="*/ 4087764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64944 w 6869529"/>
              <a:gd name="connsiteY3" fmla="*/ 4030301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30"/>
              <a:gd name="connsiteY0" fmla="*/ 0 h 4860055"/>
              <a:gd name="connsiteX1" fmla="*/ 6835775 w 6869530"/>
              <a:gd name="connsiteY1" fmla="*/ 0 h 4860055"/>
              <a:gd name="connsiteX2" fmla="*/ 6869431 w 6869530"/>
              <a:gd name="connsiteY2" fmla="*/ 4073515 h 4860055"/>
              <a:gd name="connsiteX3" fmla="*/ 2264944 w 6869530"/>
              <a:gd name="connsiteY3" fmla="*/ 4030301 h 4860055"/>
              <a:gd name="connsiteX4" fmla="*/ 2261629 w 6869530"/>
              <a:gd name="connsiteY4" fmla="*/ 4860055 h 4860055"/>
              <a:gd name="connsiteX5" fmla="*/ 0 w 6869530"/>
              <a:gd name="connsiteY5" fmla="*/ 4859338 h 4860055"/>
              <a:gd name="connsiteX6" fmla="*/ 0 w 6869530"/>
              <a:gd name="connsiteY6" fmla="*/ 0 h 4860055"/>
              <a:gd name="connsiteX0" fmla="*/ 0 w 6873601"/>
              <a:gd name="connsiteY0" fmla="*/ 0 h 4860055"/>
              <a:gd name="connsiteX1" fmla="*/ 6835775 w 6873601"/>
              <a:gd name="connsiteY1" fmla="*/ 0 h 4860055"/>
              <a:gd name="connsiteX2" fmla="*/ 6873511 w 6873601"/>
              <a:gd name="connsiteY2" fmla="*/ 4062022 h 4860055"/>
              <a:gd name="connsiteX3" fmla="*/ 2264944 w 6873601"/>
              <a:gd name="connsiteY3" fmla="*/ 4030301 h 4860055"/>
              <a:gd name="connsiteX4" fmla="*/ 2261629 w 6873601"/>
              <a:gd name="connsiteY4" fmla="*/ 4860055 h 4860055"/>
              <a:gd name="connsiteX5" fmla="*/ 0 w 6873601"/>
              <a:gd name="connsiteY5" fmla="*/ 4859338 h 4860055"/>
              <a:gd name="connsiteX6" fmla="*/ 0 w 6873601"/>
              <a:gd name="connsiteY6" fmla="*/ 0 h 4860055"/>
              <a:gd name="connsiteX0" fmla="*/ 0 w 6877673"/>
              <a:gd name="connsiteY0" fmla="*/ 0 h 4860055"/>
              <a:gd name="connsiteX1" fmla="*/ 6835775 w 6877673"/>
              <a:gd name="connsiteY1" fmla="*/ 0 h 4860055"/>
              <a:gd name="connsiteX2" fmla="*/ 6877591 w 6877673"/>
              <a:gd name="connsiteY2" fmla="*/ 4085007 h 4860055"/>
              <a:gd name="connsiteX3" fmla="*/ 2264944 w 6877673"/>
              <a:gd name="connsiteY3" fmla="*/ 4030301 h 4860055"/>
              <a:gd name="connsiteX4" fmla="*/ 2261629 w 6877673"/>
              <a:gd name="connsiteY4" fmla="*/ 4860055 h 4860055"/>
              <a:gd name="connsiteX5" fmla="*/ 0 w 6877673"/>
              <a:gd name="connsiteY5" fmla="*/ 4859338 h 4860055"/>
              <a:gd name="connsiteX6" fmla="*/ 0 w 6877673"/>
              <a:gd name="connsiteY6" fmla="*/ 0 h 4860055"/>
              <a:gd name="connsiteX0" fmla="*/ 0 w 6881745"/>
              <a:gd name="connsiteY0" fmla="*/ 0 h 4860055"/>
              <a:gd name="connsiteX1" fmla="*/ 6835775 w 6881745"/>
              <a:gd name="connsiteY1" fmla="*/ 0 h 4860055"/>
              <a:gd name="connsiteX2" fmla="*/ 6881670 w 6881745"/>
              <a:gd name="connsiteY2" fmla="*/ 4079260 h 4860055"/>
              <a:gd name="connsiteX3" fmla="*/ 2264944 w 6881745"/>
              <a:gd name="connsiteY3" fmla="*/ 4030301 h 4860055"/>
              <a:gd name="connsiteX4" fmla="*/ 2261629 w 6881745"/>
              <a:gd name="connsiteY4" fmla="*/ 4860055 h 4860055"/>
              <a:gd name="connsiteX5" fmla="*/ 0 w 6881745"/>
              <a:gd name="connsiteY5" fmla="*/ 4859338 h 4860055"/>
              <a:gd name="connsiteX6" fmla="*/ 0 w 6881745"/>
              <a:gd name="connsiteY6" fmla="*/ 0 h 4860055"/>
              <a:gd name="connsiteX0" fmla="*/ 0 w 6869531"/>
              <a:gd name="connsiteY0" fmla="*/ 0 h 4860055"/>
              <a:gd name="connsiteX1" fmla="*/ 6835775 w 6869531"/>
              <a:gd name="connsiteY1" fmla="*/ 0 h 4860055"/>
              <a:gd name="connsiteX2" fmla="*/ 6869432 w 6869531"/>
              <a:gd name="connsiteY2" fmla="*/ 4050527 h 4860055"/>
              <a:gd name="connsiteX3" fmla="*/ 2264944 w 6869531"/>
              <a:gd name="connsiteY3" fmla="*/ 4030301 h 4860055"/>
              <a:gd name="connsiteX4" fmla="*/ 2261629 w 6869531"/>
              <a:gd name="connsiteY4" fmla="*/ 4860055 h 4860055"/>
              <a:gd name="connsiteX5" fmla="*/ 0 w 6869531"/>
              <a:gd name="connsiteY5" fmla="*/ 4859338 h 4860055"/>
              <a:gd name="connsiteX6" fmla="*/ 0 w 6869531"/>
              <a:gd name="connsiteY6" fmla="*/ 0 h 4860055"/>
              <a:gd name="connsiteX0" fmla="*/ 0 w 6855816"/>
              <a:gd name="connsiteY0" fmla="*/ 0 h 4860055"/>
              <a:gd name="connsiteX1" fmla="*/ 6835775 w 6855816"/>
              <a:gd name="connsiteY1" fmla="*/ 0 h 4860055"/>
              <a:gd name="connsiteX2" fmla="*/ 6855665 w 6855816"/>
              <a:gd name="connsiteY2" fmla="*/ 4089315 h 4860055"/>
              <a:gd name="connsiteX3" fmla="*/ 2264944 w 6855816"/>
              <a:gd name="connsiteY3" fmla="*/ 4030301 h 4860055"/>
              <a:gd name="connsiteX4" fmla="*/ 2261629 w 6855816"/>
              <a:gd name="connsiteY4" fmla="*/ 4860055 h 4860055"/>
              <a:gd name="connsiteX5" fmla="*/ 0 w 6855816"/>
              <a:gd name="connsiteY5" fmla="*/ 4859338 h 4860055"/>
              <a:gd name="connsiteX6" fmla="*/ 0 w 6855816"/>
              <a:gd name="connsiteY6" fmla="*/ 0 h 4860055"/>
              <a:gd name="connsiteX0" fmla="*/ 0 w 6855817"/>
              <a:gd name="connsiteY0" fmla="*/ 0 h 4860055"/>
              <a:gd name="connsiteX1" fmla="*/ 6835775 w 6855817"/>
              <a:gd name="connsiteY1" fmla="*/ 0 h 4860055"/>
              <a:gd name="connsiteX2" fmla="*/ 6855666 w 6855817"/>
              <a:gd name="connsiteY2" fmla="*/ 4079618 h 4860055"/>
              <a:gd name="connsiteX3" fmla="*/ 2264944 w 6855817"/>
              <a:gd name="connsiteY3" fmla="*/ 4030301 h 4860055"/>
              <a:gd name="connsiteX4" fmla="*/ 2261629 w 6855817"/>
              <a:gd name="connsiteY4" fmla="*/ 4860055 h 4860055"/>
              <a:gd name="connsiteX5" fmla="*/ 0 w 6855817"/>
              <a:gd name="connsiteY5" fmla="*/ 4859338 h 4860055"/>
              <a:gd name="connsiteX6" fmla="*/ 0 w 6855817"/>
              <a:gd name="connsiteY6" fmla="*/ 0 h 4860055"/>
              <a:gd name="connsiteX0" fmla="*/ 0 w 6883275"/>
              <a:gd name="connsiteY0" fmla="*/ 0 h 4860055"/>
              <a:gd name="connsiteX1" fmla="*/ 6835775 w 6883275"/>
              <a:gd name="connsiteY1" fmla="*/ 0 h 4860055"/>
              <a:gd name="connsiteX2" fmla="*/ 6883202 w 6883275"/>
              <a:gd name="connsiteY2" fmla="*/ 4050527 h 4860055"/>
              <a:gd name="connsiteX3" fmla="*/ 2264944 w 6883275"/>
              <a:gd name="connsiteY3" fmla="*/ 4030301 h 4860055"/>
              <a:gd name="connsiteX4" fmla="*/ 2261629 w 6883275"/>
              <a:gd name="connsiteY4" fmla="*/ 4860055 h 4860055"/>
              <a:gd name="connsiteX5" fmla="*/ 0 w 6883275"/>
              <a:gd name="connsiteY5" fmla="*/ 4859338 h 4860055"/>
              <a:gd name="connsiteX6" fmla="*/ 0 w 6883275"/>
              <a:gd name="connsiteY6" fmla="*/ 0 h 4860055"/>
              <a:gd name="connsiteX0" fmla="*/ 0 w 6848989"/>
              <a:gd name="connsiteY0" fmla="*/ 0 h 4860055"/>
              <a:gd name="connsiteX1" fmla="*/ 6835775 w 6848989"/>
              <a:gd name="connsiteY1" fmla="*/ 0 h 4860055"/>
              <a:gd name="connsiteX2" fmla="*/ 6848783 w 6848989"/>
              <a:gd name="connsiteY2" fmla="*/ 4069921 h 4860055"/>
              <a:gd name="connsiteX3" fmla="*/ 2264944 w 6848989"/>
              <a:gd name="connsiteY3" fmla="*/ 4030301 h 4860055"/>
              <a:gd name="connsiteX4" fmla="*/ 2261629 w 6848989"/>
              <a:gd name="connsiteY4" fmla="*/ 4860055 h 4860055"/>
              <a:gd name="connsiteX5" fmla="*/ 0 w 6848989"/>
              <a:gd name="connsiteY5" fmla="*/ 4859338 h 4860055"/>
              <a:gd name="connsiteX6" fmla="*/ 0 w 6848989"/>
              <a:gd name="connsiteY6" fmla="*/ 0 h 4860055"/>
              <a:gd name="connsiteX0" fmla="*/ 0 w 6855818"/>
              <a:gd name="connsiteY0" fmla="*/ 0 h 4860055"/>
              <a:gd name="connsiteX1" fmla="*/ 6835775 w 6855818"/>
              <a:gd name="connsiteY1" fmla="*/ 0 h 4860055"/>
              <a:gd name="connsiteX2" fmla="*/ 6855667 w 6855818"/>
              <a:gd name="connsiteY2" fmla="*/ 4040830 h 4860055"/>
              <a:gd name="connsiteX3" fmla="*/ 2264944 w 6855818"/>
              <a:gd name="connsiteY3" fmla="*/ 4030301 h 4860055"/>
              <a:gd name="connsiteX4" fmla="*/ 2261629 w 6855818"/>
              <a:gd name="connsiteY4" fmla="*/ 4860055 h 4860055"/>
              <a:gd name="connsiteX5" fmla="*/ 0 w 6855818"/>
              <a:gd name="connsiteY5" fmla="*/ 4859338 h 4860055"/>
              <a:gd name="connsiteX6" fmla="*/ 0 w 6855818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264944 w 6842225"/>
              <a:gd name="connsiteY3" fmla="*/ 4030301 h 4860055"/>
              <a:gd name="connsiteX4" fmla="*/ 2261629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264944 w 6842225"/>
              <a:gd name="connsiteY3" fmla="*/ 4030301 h 4860055"/>
              <a:gd name="connsiteX4" fmla="*/ 2309814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40666 w 6842225"/>
              <a:gd name="connsiteY3" fmla="*/ 4049279 h 4860055"/>
              <a:gd name="connsiteX4" fmla="*/ 2309814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13131 w 6842225"/>
              <a:gd name="connsiteY3" fmla="*/ 4049279 h 4860055"/>
              <a:gd name="connsiteX4" fmla="*/ 2309814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13131 w 6842225"/>
              <a:gd name="connsiteY3" fmla="*/ 4049279 h 4860055"/>
              <a:gd name="connsiteX4" fmla="*/ 2323582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20015 w 6842225"/>
              <a:gd name="connsiteY3" fmla="*/ 4049279 h 4860055"/>
              <a:gd name="connsiteX4" fmla="*/ 2323582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26134 w 6842225"/>
              <a:gd name="connsiteY3" fmla="*/ 4049279 h 4860055"/>
              <a:gd name="connsiteX4" fmla="*/ 2323582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47874 h 4860055"/>
              <a:gd name="connsiteX3" fmla="*/ 2326134 w 6842225"/>
              <a:gd name="connsiteY3" fmla="*/ 4049279 h 4860055"/>
              <a:gd name="connsiteX4" fmla="*/ 2323582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35775"/>
              <a:gd name="connsiteY0" fmla="*/ 0 h 4860055"/>
              <a:gd name="connsiteX1" fmla="*/ 6835775 w 6835775"/>
              <a:gd name="connsiteY1" fmla="*/ 0 h 4860055"/>
              <a:gd name="connsiteX2" fmla="*/ 5663990 w 6835775"/>
              <a:gd name="connsiteY2" fmla="*/ 4085937 h 4860055"/>
              <a:gd name="connsiteX3" fmla="*/ 2326134 w 6835775"/>
              <a:gd name="connsiteY3" fmla="*/ 4049279 h 4860055"/>
              <a:gd name="connsiteX4" fmla="*/ 2323582 w 6835775"/>
              <a:gd name="connsiteY4" fmla="*/ 4860055 h 4860055"/>
              <a:gd name="connsiteX5" fmla="*/ 0 w 6835775"/>
              <a:gd name="connsiteY5" fmla="*/ 4859338 h 4860055"/>
              <a:gd name="connsiteX6" fmla="*/ 0 w 6835775"/>
              <a:gd name="connsiteY6" fmla="*/ 0 h 4860055"/>
              <a:gd name="connsiteX0" fmla="*/ 0 w 5694962"/>
              <a:gd name="connsiteY0" fmla="*/ 0 h 4860055"/>
              <a:gd name="connsiteX1" fmla="*/ 5694962 w 5694962"/>
              <a:gd name="connsiteY1" fmla="*/ 0 h 4860055"/>
              <a:gd name="connsiteX2" fmla="*/ 5663990 w 5694962"/>
              <a:gd name="connsiteY2" fmla="*/ 4085937 h 4860055"/>
              <a:gd name="connsiteX3" fmla="*/ 2326134 w 5694962"/>
              <a:gd name="connsiteY3" fmla="*/ 4049279 h 4860055"/>
              <a:gd name="connsiteX4" fmla="*/ 2323582 w 5694962"/>
              <a:gd name="connsiteY4" fmla="*/ 4860055 h 4860055"/>
              <a:gd name="connsiteX5" fmla="*/ 0 w 5694962"/>
              <a:gd name="connsiteY5" fmla="*/ 4859338 h 4860055"/>
              <a:gd name="connsiteX6" fmla="*/ 0 w 5694962"/>
              <a:gd name="connsiteY6" fmla="*/ 0 h 4860055"/>
              <a:gd name="connsiteX0" fmla="*/ 0 w 5694962"/>
              <a:gd name="connsiteY0" fmla="*/ 0 h 4860055"/>
              <a:gd name="connsiteX1" fmla="*/ 5694962 w 5694962"/>
              <a:gd name="connsiteY1" fmla="*/ 0 h 4860055"/>
              <a:gd name="connsiteX2" fmla="*/ 5663990 w 5694962"/>
              <a:gd name="connsiteY2" fmla="*/ 4085937 h 4860055"/>
              <a:gd name="connsiteX3" fmla="*/ 2326134 w 5694962"/>
              <a:gd name="connsiteY3" fmla="*/ 4049279 h 4860055"/>
              <a:gd name="connsiteX4" fmla="*/ 2323582 w 5694962"/>
              <a:gd name="connsiteY4" fmla="*/ 4860055 h 4860055"/>
              <a:gd name="connsiteX5" fmla="*/ 0 w 5694962"/>
              <a:gd name="connsiteY5" fmla="*/ 4859338 h 4860055"/>
              <a:gd name="connsiteX6" fmla="*/ 0 w 5694962"/>
              <a:gd name="connsiteY6" fmla="*/ 0 h 4860055"/>
              <a:gd name="connsiteX0" fmla="*/ 0 w 5722787"/>
              <a:gd name="connsiteY0" fmla="*/ 0 h 4860055"/>
              <a:gd name="connsiteX1" fmla="*/ 5722787 w 5722787"/>
              <a:gd name="connsiteY1" fmla="*/ 0 h 4860055"/>
              <a:gd name="connsiteX2" fmla="*/ 5663990 w 5722787"/>
              <a:gd name="connsiteY2" fmla="*/ 4085937 h 4860055"/>
              <a:gd name="connsiteX3" fmla="*/ 2326134 w 5722787"/>
              <a:gd name="connsiteY3" fmla="*/ 4049279 h 4860055"/>
              <a:gd name="connsiteX4" fmla="*/ 2323582 w 5722787"/>
              <a:gd name="connsiteY4" fmla="*/ 4860055 h 4860055"/>
              <a:gd name="connsiteX5" fmla="*/ 0 w 5722787"/>
              <a:gd name="connsiteY5" fmla="*/ 4859338 h 4860055"/>
              <a:gd name="connsiteX6" fmla="*/ 0 w 5722787"/>
              <a:gd name="connsiteY6" fmla="*/ 0 h 4860055"/>
              <a:gd name="connsiteX0" fmla="*/ 0 w 5667138"/>
              <a:gd name="connsiteY0" fmla="*/ 0 h 4860055"/>
              <a:gd name="connsiteX1" fmla="*/ 5667138 w 5667138"/>
              <a:gd name="connsiteY1" fmla="*/ 0 h 4860055"/>
              <a:gd name="connsiteX2" fmla="*/ 5663990 w 5667138"/>
              <a:gd name="connsiteY2" fmla="*/ 4085937 h 4860055"/>
              <a:gd name="connsiteX3" fmla="*/ 2326134 w 5667138"/>
              <a:gd name="connsiteY3" fmla="*/ 4049279 h 4860055"/>
              <a:gd name="connsiteX4" fmla="*/ 2323582 w 5667138"/>
              <a:gd name="connsiteY4" fmla="*/ 4860055 h 4860055"/>
              <a:gd name="connsiteX5" fmla="*/ 0 w 5667138"/>
              <a:gd name="connsiteY5" fmla="*/ 4859338 h 4860055"/>
              <a:gd name="connsiteX6" fmla="*/ 0 w 5667138"/>
              <a:gd name="connsiteY6" fmla="*/ 0 h 4860055"/>
              <a:gd name="connsiteX0" fmla="*/ 0 w 5667138"/>
              <a:gd name="connsiteY0" fmla="*/ 0 h 4860055"/>
              <a:gd name="connsiteX1" fmla="*/ 5667138 w 5667138"/>
              <a:gd name="connsiteY1" fmla="*/ 0 h 4860055"/>
              <a:gd name="connsiteX2" fmla="*/ 5626890 w 5667138"/>
              <a:gd name="connsiteY2" fmla="*/ 4073249 h 4860055"/>
              <a:gd name="connsiteX3" fmla="*/ 2326134 w 5667138"/>
              <a:gd name="connsiteY3" fmla="*/ 4049279 h 4860055"/>
              <a:gd name="connsiteX4" fmla="*/ 2323582 w 5667138"/>
              <a:gd name="connsiteY4" fmla="*/ 4860055 h 4860055"/>
              <a:gd name="connsiteX5" fmla="*/ 0 w 5667138"/>
              <a:gd name="connsiteY5" fmla="*/ 4859338 h 4860055"/>
              <a:gd name="connsiteX6" fmla="*/ 0 w 5667138"/>
              <a:gd name="connsiteY6" fmla="*/ 0 h 4860055"/>
              <a:gd name="connsiteX0" fmla="*/ 0 w 5639314"/>
              <a:gd name="connsiteY0" fmla="*/ 0 h 4860055"/>
              <a:gd name="connsiteX1" fmla="*/ 5639314 w 5639314"/>
              <a:gd name="connsiteY1" fmla="*/ 0 h 4860055"/>
              <a:gd name="connsiteX2" fmla="*/ 5626890 w 5639314"/>
              <a:gd name="connsiteY2" fmla="*/ 4073249 h 4860055"/>
              <a:gd name="connsiteX3" fmla="*/ 2326134 w 5639314"/>
              <a:gd name="connsiteY3" fmla="*/ 4049279 h 4860055"/>
              <a:gd name="connsiteX4" fmla="*/ 2323582 w 5639314"/>
              <a:gd name="connsiteY4" fmla="*/ 4860055 h 4860055"/>
              <a:gd name="connsiteX5" fmla="*/ 0 w 5639314"/>
              <a:gd name="connsiteY5" fmla="*/ 4859338 h 4860055"/>
              <a:gd name="connsiteX6" fmla="*/ 0 w 5639314"/>
              <a:gd name="connsiteY6" fmla="*/ 0 h 4860055"/>
              <a:gd name="connsiteX0" fmla="*/ 0 w 5639314"/>
              <a:gd name="connsiteY0" fmla="*/ 0 h 4860055"/>
              <a:gd name="connsiteX1" fmla="*/ 5639314 w 5639314"/>
              <a:gd name="connsiteY1" fmla="*/ 0 h 4860055"/>
              <a:gd name="connsiteX2" fmla="*/ 5626890 w 5639314"/>
              <a:gd name="connsiteY2" fmla="*/ 4073249 h 4860055"/>
              <a:gd name="connsiteX3" fmla="*/ 2326134 w 5639314"/>
              <a:gd name="connsiteY3" fmla="*/ 4049279 h 4860055"/>
              <a:gd name="connsiteX4" fmla="*/ 2323582 w 5639314"/>
              <a:gd name="connsiteY4" fmla="*/ 4860055 h 4860055"/>
              <a:gd name="connsiteX5" fmla="*/ 0 w 5639314"/>
              <a:gd name="connsiteY5" fmla="*/ 4859338 h 4860055"/>
              <a:gd name="connsiteX6" fmla="*/ 0 w 5639314"/>
              <a:gd name="connsiteY6" fmla="*/ 0 h 4860055"/>
              <a:gd name="connsiteX0" fmla="*/ 0 w 5627214"/>
              <a:gd name="connsiteY0" fmla="*/ 0 h 4860055"/>
              <a:gd name="connsiteX1" fmla="*/ 5620764 w 5627214"/>
              <a:gd name="connsiteY1" fmla="*/ 0 h 4860055"/>
              <a:gd name="connsiteX2" fmla="*/ 5626890 w 5627214"/>
              <a:gd name="connsiteY2" fmla="*/ 4073249 h 4860055"/>
              <a:gd name="connsiteX3" fmla="*/ 2326134 w 5627214"/>
              <a:gd name="connsiteY3" fmla="*/ 4049279 h 4860055"/>
              <a:gd name="connsiteX4" fmla="*/ 2323582 w 5627214"/>
              <a:gd name="connsiteY4" fmla="*/ 4860055 h 4860055"/>
              <a:gd name="connsiteX5" fmla="*/ 0 w 5627214"/>
              <a:gd name="connsiteY5" fmla="*/ 4859338 h 4860055"/>
              <a:gd name="connsiteX6" fmla="*/ 0 w 5627214"/>
              <a:gd name="connsiteY6" fmla="*/ 0 h 4860055"/>
              <a:gd name="connsiteX0" fmla="*/ 0 w 5627214"/>
              <a:gd name="connsiteY0" fmla="*/ 0 h 4860055"/>
              <a:gd name="connsiteX1" fmla="*/ 5620764 w 5627214"/>
              <a:gd name="connsiteY1" fmla="*/ 0 h 4860055"/>
              <a:gd name="connsiteX2" fmla="*/ 5626890 w 5627214"/>
              <a:gd name="connsiteY2" fmla="*/ 4039768 h 4860055"/>
              <a:gd name="connsiteX3" fmla="*/ 2326134 w 5627214"/>
              <a:gd name="connsiteY3" fmla="*/ 4049279 h 4860055"/>
              <a:gd name="connsiteX4" fmla="*/ 2323582 w 5627214"/>
              <a:gd name="connsiteY4" fmla="*/ 4860055 h 4860055"/>
              <a:gd name="connsiteX5" fmla="*/ 0 w 5627214"/>
              <a:gd name="connsiteY5" fmla="*/ 4859338 h 4860055"/>
              <a:gd name="connsiteX6" fmla="*/ 0 w 5627214"/>
              <a:gd name="connsiteY6" fmla="*/ 0 h 4860055"/>
              <a:gd name="connsiteX0" fmla="*/ 0 w 5627214"/>
              <a:gd name="connsiteY0" fmla="*/ 0 h 4860055"/>
              <a:gd name="connsiteX1" fmla="*/ 5620764 w 5627214"/>
              <a:gd name="connsiteY1" fmla="*/ 0 h 4860055"/>
              <a:gd name="connsiteX2" fmla="*/ 5626890 w 5627214"/>
              <a:gd name="connsiteY2" fmla="*/ 4039768 h 4860055"/>
              <a:gd name="connsiteX3" fmla="*/ 2332253 w 5627214"/>
              <a:gd name="connsiteY3" fmla="*/ 4049279 h 4860055"/>
              <a:gd name="connsiteX4" fmla="*/ 2323582 w 5627214"/>
              <a:gd name="connsiteY4" fmla="*/ 4860055 h 4860055"/>
              <a:gd name="connsiteX5" fmla="*/ 0 w 5627214"/>
              <a:gd name="connsiteY5" fmla="*/ 4859338 h 4860055"/>
              <a:gd name="connsiteX6" fmla="*/ 0 w 5627214"/>
              <a:gd name="connsiteY6" fmla="*/ 0 h 4860055"/>
              <a:gd name="connsiteX0" fmla="*/ 0 w 5639289"/>
              <a:gd name="connsiteY0" fmla="*/ 0 h 4860055"/>
              <a:gd name="connsiteX1" fmla="*/ 5620764 w 5639289"/>
              <a:gd name="connsiteY1" fmla="*/ 0 h 4860055"/>
              <a:gd name="connsiteX2" fmla="*/ 5639128 w 5639289"/>
              <a:gd name="connsiteY2" fmla="*/ 4056509 h 4860055"/>
              <a:gd name="connsiteX3" fmla="*/ 2332253 w 5639289"/>
              <a:gd name="connsiteY3" fmla="*/ 4049279 h 4860055"/>
              <a:gd name="connsiteX4" fmla="*/ 2323582 w 5639289"/>
              <a:gd name="connsiteY4" fmla="*/ 4860055 h 4860055"/>
              <a:gd name="connsiteX5" fmla="*/ 0 w 5639289"/>
              <a:gd name="connsiteY5" fmla="*/ 4859338 h 4860055"/>
              <a:gd name="connsiteX6" fmla="*/ 0 w 5639289"/>
              <a:gd name="connsiteY6" fmla="*/ 0 h 4860055"/>
              <a:gd name="connsiteX0" fmla="*/ 0 w 5639289"/>
              <a:gd name="connsiteY0" fmla="*/ 0 h 4860055"/>
              <a:gd name="connsiteX1" fmla="*/ 5620764 w 5639289"/>
              <a:gd name="connsiteY1" fmla="*/ 0 h 4860055"/>
              <a:gd name="connsiteX2" fmla="*/ 5639128 w 5639289"/>
              <a:gd name="connsiteY2" fmla="*/ 4056509 h 4860055"/>
              <a:gd name="connsiteX3" fmla="*/ 2326134 w 5639289"/>
              <a:gd name="connsiteY3" fmla="*/ 4032538 h 4860055"/>
              <a:gd name="connsiteX4" fmla="*/ 2323582 w 5639289"/>
              <a:gd name="connsiteY4" fmla="*/ 4860055 h 4860055"/>
              <a:gd name="connsiteX5" fmla="*/ 0 w 5639289"/>
              <a:gd name="connsiteY5" fmla="*/ 4859338 h 4860055"/>
              <a:gd name="connsiteX6" fmla="*/ 0 w 5639289"/>
              <a:gd name="connsiteY6" fmla="*/ 0 h 4860055"/>
              <a:gd name="connsiteX0" fmla="*/ 0 w 5651473"/>
              <a:gd name="connsiteY0" fmla="*/ 0 h 4860055"/>
              <a:gd name="connsiteX1" fmla="*/ 5620764 w 5651473"/>
              <a:gd name="connsiteY1" fmla="*/ 0 h 4860055"/>
              <a:gd name="connsiteX2" fmla="*/ 5651366 w 5651473"/>
              <a:gd name="connsiteY2" fmla="*/ 4048139 h 4860055"/>
              <a:gd name="connsiteX3" fmla="*/ 2326134 w 5651473"/>
              <a:gd name="connsiteY3" fmla="*/ 4032538 h 4860055"/>
              <a:gd name="connsiteX4" fmla="*/ 2323582 w 5651473"/>
              <a:gd name="connsiteY4" fmla="*/ 4860055 h 4860055"/>
              <a:gd name="connsiteX5" fmla="*/ 0 w 5651473"/>
              <a:gd name="connsiteY5" fmla="*/ 4859338 h 4860055"/>
              <a:gd name="connsiteX6" fmla="*/ 0 w 5651473"/>
              <a:gd name="connsiteY6" fmla="*/ 0 h 4860055"/>
              <a:gd name="connsiteX0" fmla="*/ 0 w 5627215"/>
              <a:gd name="connsiteY0" fmla="*/ 0 h 4860055"/>
              <a:gd name="connsiteX1" fmla="*/ 5620764 w 5627215"/>
              <a:gd name="connsiteY1" fmla="*/ 0 h 4860055"/>
              <a:gd name="connsiteX2" fmla="*/ 5626891 w 5627215"/>
              <a:gd name="connsiteY2" fmla="*/ 4048139 h 4860055"/>
              <a:gd name="connsiteX3" fmla="*/ 2326134 w 5627215"/>
              <a:gd name="connsiteY3" fmla="*/ 4032538 h 4860055"/>
              <a:gd name="connsiteX4" fmla="*/ 2323582 w 5627215"/>
              <a:gd name="connsiteY4" fmla="*/ 4860055 h 4860055"/>
              <a:gd name="connsiteX5" fmla="*/ 0 w 5627215"/>
              <a:gd name="connsiteY5" fmla="*/ 4859338 h 4860055"/>
              <a:gd name="connsiteX6" fmla="*/ 0 w 5627215"/>
              <a:gd name="connsiteY6" fmla="*/ 0 h 4860055"/>
              <a:gd name="connsiteX0" fmla="*/ 0 w 5627552"/>
              <a:gd name="connsiteY0" fmla="*/ 0 h 4860055"/>
              <a:gd name="connsiteX1" fmla="*/ 5626884 w 5627552"/>
              <a:gd name="connsiteY1" fmla="*/ 16741 h 4860055"/>
              <a:gd name="connsiteX2" fmla="*/ 5626891 w 5627552"/>
              <a:gd name="connsiteY2" fmla="*/ 4048139 h 4860055"/>
              <a:gd name="connsiteX3" fmla="*/ 2326134 w 5627552"/>
              <a:gd name="connsiteY3" fmla="*/ 4032538 h 4860055"/>
              <a:gd name="connsiteX4" fmla="*/ 2323582 w 5627552"/>
              <a:gd name="connsiteY4" fmla="*/ 4860055 h 4860055"/>
              <a:gd name="connsiteX5" fmla="*/ 0 w 5627552"/>
              <a:gd name="connsiteY5" fmla="*/ 4859338 h 4860055"/>
              <a:gd name="connsiteX6" fmla="*/ 0 w 5627552"/>
              <a:gd name="connsiteY6" fmla="*/ 0 h 4860055"/>
              <a:gd name="connsiteX0" fmla="*/ 0 w 5627552"/>
              <a:gd name="connsiteY0" fmla="*/ 0 h 4860055"/>
              <a:gd name="connsiteX1" fmla="*/ 5626884 w 5627552"/>
              <a:gd name="connsiteY1" fmla="*/ 16741 h 4860055"/>
              <a:gd name="connsiteX2" fmla="*/ 5626891 w 5627552"/>
              <a:gd name="connsiteY2" fmla="*/ 4048139 h 4860055"/>
              <a:gd name="connsiteX3" fmla="*/ 2333018 w 5627552"/>
              <a:gd name="connsiteY3" fmla="*/ 4041955 h 4860055"/>
              <a:gd name="connsiteX4" fmla="*/ 2323582 w 5627552"/>
              <a:gd name="connsiteY4" fmla="*/ 4860055 h 4860055"/>
              <a:gd name="connsiteX5" fmla="*/ 0 w 5627552"/>
              <a:gd name="connsiteY5" fmla="*/ 4859338 h 4860055"/>
              <a:gd name="connsiteX6" fmla="*/ 0 w 5627552"/>
              <a:gd name="connsiteY6" fmla="*/ 0 h 4860055"/>
              <a:gd name="connsiteX0" fmla="*/ 0 w 5627552"/>
              <a:gd name="connsiteY0" fmla="*/ 0 h 4860055"/>
              <a:gd name="connsiteX1" fmla="*/ 5626884 w 5627552"/>
              <a:gd name="connsiteY1" fmla="*/ 16741 h 4860055"/>
              <a:gd name="connsiteX2" fmla="*/ 5626891 w 5627552"/>
              <a:gd name="connsiteY2" fmla="*/ 4048139 h 4860055"/>
              <a:gd name="connsiteX3" fmla="*/ 2326135 w 5627552"/>
              <a:gd name="connsiteY3" fmla="*/ 4041955 h 4860055"/>
              <a:gd name="connsiteX4" fmla="*/ 2323582 w 5627552"/>
              <a:gd name="connsiteY4" fmla="*/ 4860055 h 4860055"/>
              <a:gd name="connsiteX5" fmla="*/ 0 w 5627552"/>
              <a:gd name="connsiteY5" fmla="*/ 4859338 h 4860055"/>
              <a:gd name="connsiteX6" fmla="*/ 0 w 5627552"/>
              <a:gd name="connsiteY6" fmla="*/ 0 h 4860055"/>
              <a:gd name="connsiteX0" fmla="*/ 0 w 5634079"/>
              <a:gd name="connsiteY0" fmla="*/ 0 h 4860055"/>
              <a:gd name="connsiteX1" fmla="*/ 5626884 w 5634079"/>
              <a:gd name="connsiteY1" fmla="*/ 16741 h 4860055"/>
              <a:gd name="connsiteX2" fmla="*/ 5633775 w 5634079"/>
              <a:gd name="connsiteY2" fmla="*/ 4048139 h 4860055"/>
              <a:gd name="connsiteX3" fmla="*/ 2326135 w 5634079"/>
              <a:gd name="connsiteY3" fmla="*/ 4041955 h 4860055"/>
              <a:gd name="connsiteX4" fmla="*/ 2323582 w 5634079"/>
              <a:gd name="connsiteY4" fmla="*/ 4860055 h 4860055"/>
              <a:gd name="connsiteX5" fmla="*/ 0 w 5634079"/>
              <a:gd name="connsiteY5" fmla="*/ 4859338 h 4860055"/>
              <a:gd name="connsiteX6" fmla="*/ 0 w 5634079"/>
              <a:gd name="connsiteY6" fmla="*/ 0 h 4860055"/>
              <a:gd name="connsiteX0" fmla="*/ 0 w 5634436"/>
              <a:gd name="connsiteY0" fmla="*/ 2093 h 4862148"/>
              <a:gd name="connsiteX1" fmla="*/ 5633768 w 5634436"/>
              <a:gd name="connsiteY1" fmla="*/ 0 h 4862148"/>
              <a:gd name="connsiteX2" fmla="*/ 5633775 w 5634436"/>
              <a:gd name="connsiteY2" fmla="*/ 4050232 h 4862148"/>
              <a:gd name="connsiteX3" fmla="*/ 2326135 w 5634436"/>
              <a:gd name="connsiteY3" fmla="*/ 4044048 h 4862148"/>
              <a:gd name="connsiteX4" fmla="*/ 2323582 w 5634436"/>
              <a:gd name="connsiteY4" fmla="*/ 4862148 h 4862148"/>
              <a:gd name="connsiteX5" fmla="*/ 0 w 5634436"/>
              <a:gd name="connsiteY5" fmla="*/ 4861431 h 4862148"/>
              <a:gd name="connsiteX6" fmla="*/ 0 w 5634436"/>
              <a:gd name="connsiteY6" fmla="*/ 2093 h 4862148"/>
              <a:gd name="connsiteX0" fmla="*/ 0 w 5647740"/>
              <a:gd name="connsiteY0" fmla="*/ 2093 h 4862148"/>
              <a:gd name="connsiteX1" fmla="*/ 5633768 w 5647740"/>
              <a:gd name="connsiteY1" fmla="*/ 0 h 4862148"/>
              <a:gd name="connsiteX2" fmla="*/ 5647542 w 5647740"/>
              <a:gd name="connsiteY2" fmla="*/ 4050232 h 4862148"/>
              <a:gd name="connsiteX3" fmla="*/ 2326135 w 5647740"/>
              <a:gd name="connsiteY3" fmla="*/ 4044048 h 4862148"/>
              <a:gd name="connsiteX4" fmla="*/ 2323582 w 5647740"/>
              <a:gd name="connsiteY4" fmla="*/ 4862148 h 4862148"/>
              <a:gd name="connsiteX5" fmla="*/ 0 w 5647740"/>
              <a:gd name="connsiteY5" fmla="*/ 4861431 h 4862148"/>
              <a:gd name="connsiteX6" fmla="*/ 0 w 5647740"/>
              <a:gd name="connsiteY6" fmla="*/ 2093 h 4862148"/>
              <a:gd name="connsiteX0" fmla="*/ 0 w 5661303"/>
              <a:gd name="connsiteY0" fmla="*/ 2093 h 4862148"/>
              <a:gd name="connsiteX1" fmla="*/ 5661303 w 5661303"/>
              <a:gd name="connsiteY1" fmla="*/ 0 h 4862148"/>
              <a:gd name="connsiteX2" fmla="*/ 5647542 w 5661303"/>
              <a:gd name="connsiteY2" fmla="*/ 4050232 h 4862148"/>
              <a:gd name="connsiteX3" fmla="*/ 2326135 w 5661303"/>
              <a:gd name="connsiteY3" fmla="*/ 4044048 h 4862148"/>
              <a:gd name="connsiteX4" fmla="*/ 2323582 w 5661303"/>
              <a:gd name="connsiteY4" fmla="*/ 4862148 h 4862148"/>
              <a:gd name="connsiteX5" fmla="*/ 0 w 5661303"/>
              <a:gd name="connsiteY5" fmla="*/ 4861431 h 4862148"/>
              <a:gd name="connsiteX6" fmla="*/ 0 w 5661303"/>
              <a:gd name="connsiteY6" fmla="*/ 2093 h 4862148"/>
              <a:gd name="connsiteX0" fmla="*/ 0 w 5661303"/>
              <a:gd name="connsiteY0" fmla="*/ 2093 h 4862148"/>
              <a:gd name="connsiteX1" fmla="*/ 5661303 w 5661303"/>
              <a:gd name="connsiteY1" fmla="*/ 0 h 4862148"/>
              <a:gd name="connsiteX2" fmla="*/ 5647542 w 5661303"/>
              <a:gd name="connsiteY2" fmla="*/ 4050232 h 4862148"/>
              <a:gd name="connsiteX3" fmla="*/ 2326135 w 5661303"/>
              <a:gd name="connsiteY3" fmla="*/ 4044048 h 4862148"/>
              <a:gd name="connsiteX4" fmla="*/ 2323582 w 5661303"/>
              <a:gd name="connsiteY4" fmla="*/ 4862148 h 4862148"/>
              <a:gd name="connsiteX5" fmla="*/ 0 w 5661303"/>
              <a:gd name="connsiteY5" fmla="*/ 4861431 h 4862148"/>
              <a:gd name="connsiteX6" fmla="*/ 0 w 5661303"/>
              <a:gd name="connsiteY6" fmla="*/ 2093 h 4862148"/>
              <a:gd name="connsiteX0" fmla="*/ 0 w 5654419"/>
              <a:gd name="connsiteY0" fmla="*/ 2093 h 4862148"/>
              <a:gd name="connsiteX1" fmla="*/ 5654419 w 5654419"/>
              <a:gd name="connsiteY1" fmla="*/ 0 h 4862148"/>
              <a:gd name="connsiteX2" fmla="*/ 5647542 w 5654419"/>
              <a:gd name="connsiteY2" fmla="*/ 4050232 h 4862148"/>
              <a:gd name="connsiteX3" fmla="*/ 2326135 w 5654419"/>
              <a:gd name="connsiteY3" fmla="*/ 4044048 h 4862148"/>
              <a:gd name="connsiteX4" fmla="*/ 2323582 w 5654419"/>
              <a:gd name="connsiteY4" fmla="*/ 4862148 h 4862148"/>
              <a:gd name="connsiteX5" fmla="*/ 0 w 5654419"/>
              <a:gd name="connsiteY5" fmla="*/ 4861431 h 4862148"/>
              <a:gd name="connsiteX6" fmla="*/ 0 w 5654419"/>
              <a:gd name="connsiteY6" fmla="*/ 2093 h 4862148"/>
              <a:gd name="connsiteX0" fmla="*/ 0 w 5647846"/>
              <a:gd name="connsiteY0" fmla="*/ 0 h 4860055"/>
              <a:gd name="connsiteX1" fmla="*/ 5640652 w 5647846"/>
              <a:gd name="connsiteY1" fmla="*/ 7323 h 4860055"/>
              <a:gd name="connsiteX2" fmla="*/ 5647542 w 5647846"/>
              <a:gd name="connsiteY2" fmla="*/ 4048139 h 4860055"/>
              <a:gd name="connsiteX3" fmla="*/ 2326135 w 5647846"/>
              <a:gd name="connsiteY3" fmla="*/ 4041955 h 4860055"/>
              <a:gd name="connsiteX4" fmla="*/ 2323582 w 5647846"/>
              <a:gd name="connsiteY4" fmla="*/ 4860055 h 4860055"/>
              <a:gd name="connsiteX5" fmla="*/ 0 w 5647846"/>
              <a:gd name="connsiteY5" fmla="*/ 4859338 h 4860055"/>
              <a:gd name="connsiteX6" fmla="*/ 0 w 5647846"/>
              <a:gd name="connsiteY6" fmla="*/ 0 h 4860055"/>
              <a:gd name="connsiteX0" fmla="*/ 0 w 5654419"/>
              <a:gd name="connsiteY0" fmla="*/ 11510 h 4871565"/>
              <a:gd name="connsiteX1" fmla="*/ 5654419 w 5654419"/>
              <a:gd name="connsiteY1" fmla="*/ 0 h 4871565"/>
              <a:gd name="connsiteX2" fmla="*/ 5647542 w 5654419"/>
              <a:gd name="connsiteY2" fmla="*/ 4059649 h 4871565"/>
              <a:gd name="connsiteX3" fmla="*/ 2326135 w 5654419"/>
              <a:gd name="connsiteY3" fmla="*/ 4053465 h 4871565"/>
              <a:gd name="connsiteX4" fmla="*/ 2323582 w 5654419"/>
              <a:gd name="connsiteY4" fmla="*/ 4871565 h 4871565"/>
              <a:gd name="connsiteX5" fmla="*/ 0 w 5654419"/>
              <a:gd name="connsiteY5" fmla="*/ 4870848 h 4871565"/>
              <a:gd name="connsiteX6" fmla="*/ 0 w 5654419"/>
              <a:gd name="connsiteY6" fmla="*/ 11510 h 4871565"/>
              <a:gd name="connsiteX0" fmla="*/ 0 w 5654419"/>
              <a:gd name="connsiteY0" fmla="*/ 11510 h 4871565"/>
              <a:gd name="connsiteX1" fmla="*/ 5654419 w 5654419"/>
              <a:gd name="connsiteY1" fmla="*/ 0 h 4871565"/>
              <a:gd name="connsiteX2" fmla="*/ 5633774 w 5654419"/>
              <a:gd name="connsiteY2" fmla="*/ 4050232 h 4871565"/>
              <a:gd name="connsiteX3" fmla="*/ 2326135 w 5654419"/>
              <a:gd name="connsiteY3" fmla="*/ 4053465 h 4871565"/>
              <a:gd name="connsiteX4" fmla="*/ 2323582 w 5654419"/>
              <a:gd name="connsiteY4" fmla="*/ 4871565 h 4871565"/>
              <a:gd name="connsiteX5" fmla="*/ 0 w 5654419"/>
              <a:gd name="connsiteY5" fmla="*/ 4870848 h 4871565"/>
              <a:gd name="connsiteX6" fmla="*/ 0 w 5654419"/>
              <a:gd name="connsiteY6" fmla="*/ 11510 h 4871565"/>
              <a:gd name="connsiteX0" fmla="*/ 0 w 5640651"/>
              <a:gd name="connsiteY0" fmla="*/ 11510 h 4871565"/>
              <a:gd name="connsiteX1" fmla="*/ 5640651 w 5640651"/>
              <a:gd name="connsiteY1" fmla="*/ 0 h 4871565"/>
              <a:gd name="connsiteX2" fmla="*/ 5633774 w 5640651"/>
              <a:gd name="connsiteY2" fmla="*/ 4050232 h 4871565"/>
              <a:gd name="connsiteX3" fmla="*/ 2326135 w 5640651"/>
              <a:gd name="connsiteY3" fmla="*/ 4053465 h 4871565"/>
              <a:gd name="connsiteX4" fmla="*/ 2323582 w 5640651"/>
              <a:gd name="connsiteY4" fmla="*/ 4871565 h 4871565"/>
              <a:gd name="connsiteX5" fmla="*/ 0 w 5640651"/>
              <a:gd name="connsiteY5" fmla="*/ 4870848 h 4871565"/>
              <a:gd name="connsiteX6" fmla="*/ 0 w 5640651"/>
              <a:gd name="connsiteY6" fmla="*/ 11510 h 4871565"/>
              <a:gd name="connsiteX0" fmla="*/ 0 w 5640651"/>
              <a:gd name="connsiteY0" fmla="*/ 11510 h 4871565"/>
              <a:gd name="connsiteX1" fmla="*/ 5640651 w 5640651"/>
              <a:gd name="connsiteY1" fmla="*/ 0 h 4871565"/>
              <a:gd name="connsiteX2" fmla="*/ 5626890 w 5640651"/>
              <a:gd name="connsiteY2" fmla="*/ 4031398 h 4871565"/>
              <a:gd name="connsiteX3" fmla="*/ 2326135 w 5640651"/>
              <a:gd name="connsiteY3" fmla="*/ 4053465 h 4871565"/>
              <a:gd name="connsiteX4" fmla="*/ 2323582 w 5640651"/>
              <a:gd name="connsiteY4" fmla="*/ 4871565 h 4871565"/>
              <a:gd name="connsiteX5" fmla="*/ 0 w 5640651"/>
              <a:gd name="connsiteY5" fmla="*/ 4870848 h 4871565"/>
              <a:gd name="connsiteX6" fmla="*/ 0 w 5640651"/>
              <a:gd name="connsiteY6" fmla="*/ 11510 h 4871565"/>
              <a:gd name="connsiteX0" fmla="*/ 0 w 5633768"/>
              <a:gd name="connsiteY0" fmla="*/ 11510 h 4871565"/>
              <a:gd name="connsiteX1" fmla="*/ 5633768 w 5633768"/>
              <a:gd name="connsiteY1" fmla="*/ 0 h 4871565"/>
              <a:gd name="connsiteX2" fmla="*/ 5626890 w 5633768"/>
              <a:gd name="connsiteY2" fmla="*/ 4031398 h 4871565"/>
              <a:gd name="connsiteX3" fmla="*/ 2326135 w 5633768"/>
              <a:gd name="connsiteY3" fmla="*/ 4053465 h 4871565"/>
              <a:gd name="connsiteX4" fmla="*/ 2323582 w 5633768"/>
              <a:gd name="connsiteY4" fmla="*/ 4871565 h 4871565"/>
              <a:gd name="connsiteX5" fmla="*/ 0 w 5633768"/>
              <a:gd name="connsiteY5" fmla="*/ 4870848 h 4871565"/>
              <a:gd name="connsiteX6" fmla="*/ 0 w 5633768"/>
              <a:gd name="connsiteY6" fmla="*/ 11510 h 4871565"/>
              <a:gd name="connsiteX0" fmla="*/ 0 w 5627194"/>
              <a:gd name="connsiteY0" fmla="*/ 11510 h 4871565"/>
              <a:gd name="connsiteX1" fmla="*/ 5620001 w 5627194"/>
              <a:gd name="connsiteY1" fmla="*/ 0 h 4871565"/>
              <a:gd name="connsiteX2" fmla="*/ 5626890 w 5627194"/>
              <a:gd name="connsiteY2" fmla="*/ 4031398 h 4871565"/>
              <a:gd name="connsiteX3" fmla="*/ 2326135 w 5627194"/>
              <a:gd name="connsiteY3" fmla="*/ 4053465 h 4871565"/>
              <a:gd name="connsiteX4" fmla="*/ 2323582 w 5627194"/>
              <a:gd name="connsiteY4" fmla="*/ 4871565 h 4871565"/>
              <a:gd name="connsiteX5" fmla="*/ 0 w 5627194"/>
              <a:gd name="connsiteY5" fmla="*/ 4870848 h 4871565"/>
              <a:gd name="connsiteX6" fmla="*/ 0 w 5627194"/>
              <a:gd name="connsiteY6" fmla="*/ 11510 h 4871565"/>
              <a:gd name="connsiteX0" fmla="*/ 0 w 5620001"/>
              <a:gd name="connsiteY0" fmla="*/ 11510 h 4871565"/>
              <a:gd name="connsiteX1" fmla="*/ 5620001 w 5620001"/>
              <a:gd name="connsiteY1" fmla="*/ 0 h 4871565"/>
              <a:gd name="connsiteX2" fmla="*/ 5606240 w 5620001"/>
              <a:gd name="connsiteY2" fmla="*/ 4031398 h 4871565"/>
              <a:gd name="connsiteX3" fmla="*/ 2326135 w 5620001"/>
              <a:gd name="connsiteY3" fmla="*/ 4053465 h 4871565"/>
              <a:gd name="connsiteX4" fmla="*/ 2323582 w 5620001"/>
              <a:gd name="connsiteY4" fmla="*/ 4871565 h 4871565"/>
              <a:gd name="connsiteX5" fmla="*/ 0 w 5620001"/>
              <a:gd name="connsiteY5" fmla="*/ 4870848 h 4871565"/>
              <a:gd name="connsiteX6" fmla="*/ 0 w 5620001"/>
              <a:gd name="connsiteY6" fmla="*/ 11510 h 4871565"/>
              <a:gd name="connsiteX0" fmla="*/ 0 w 5620001"/>
              <a:gd name="connsiteY0" fmla="*/ 11510 h 4871565"/>
              <a:gd name="connsiteX1" fmla="*/ 5620001 w 5620001"/>
              <a:gd name="connsiteY1" fmla="*/ 0 h 4871565"/>
              <a:gd name="connsiteX2" fmla="*/ 5613124 w 5620001"/>
              <a:gd name="connsiteY2" fmla="*/ 4050232 h 4871565"/>
              <a:gd name="connsiteX3" fmla="*/ 2326135 w 5620001"/>
              <a:gd name="connsiteY3" fmla="*/ 4053465 h 4871565"/>
              <a:gd name="connsiteX4" fmla="*/ 2323582 w 5620001"/>
              <a:gd name="connsiteY4" fmla="*/ 4871565 h 4871565"/>
              <a:gd name="connsiteX5" fmla="*/ 0 w 5620001"/>
              <a:gd name="connsiteY5" fmla="*/ 4870848 h 4871565"/>
              <a:gd name="connsiteX6" fmla="*/ 0 w 5620001"/>
              <a:gd name="connsiteY6" fmla="*/ 11510 h 4871565"/>
              <a:gd name="connsiteX0" fmla="*/ 0 w 5620001"/>
              <a:gd name="connsiteY0" fmla="*/ 11510 h 4871565"/>
              <a:gd name="connsiteX1" fmla="*/ 5620001 w 5620001"/>
              <a:gd name="connsiteY1" fmla="*/ 0 h 4871565"/>
              <a:gd name="connsiteX2" fmla="*/ 5606240 w 5620001"/>
              <a:gd name="connsiteY2" fmla="*/ 4050232 h 4871565"/>
              <a:gd name="connsiteX3" fmla="*/ 2326135 w 5620001"/>
              <a:gd name="connsiteY3" fmla="*/ 4053465 h 4871565"/>
              <a:gd name="connsiteX4" fmla="*/ 2323582 w 5620001"/>
              <a:gd name="connsiteY4" fmla="*/ 4871565 h 4871565"/>
              <a:gd name="connsiteX5" fmla="*/ 0 w 5620001"/>
              <a:gd name="connsiteY5" fmla="*/ 4870848 h 4871565"/>
              <a:gd name="connsiteX6" fmla="*/ 0 w 5620001"/>
              <a:gd name="connsiteY6" fmla="*/ 11510 h 4871565"/>
              <a:gd name="connsiteX0" fmla="*/ 0 w 5620668"/>
              <a:gd name="connsiteY0" fmla="*/ 11510 h 4871565"/>
              <a:gd name="connsiteX1" fmla="*/ 5620001 w 5620668"/>
              <a:gd name="connsiteY1" fmla="*/ 0 h 4871565"/>
              <a:gd name="connsiteX2" fmla="*/ 5620007 w 5620668"/>
              <a:gd name="connsiteY2" fmla="*/ 4050232 h 4871565"/>
              <a:gd name="connsiteX3" fmla="*/ 2326135 w 5620668"/>
              <a:gd name="connsiteY3" fmla="*/ 4053465 h 4871565"/>
              <a:gd name="connsiteX4" fmla="*/ 2323582 w 5620668"/>
              <a:gd name="connsiteY4" fmla="*/ 4871565 h 4871565"/>
              <a:gd name="connsiteX5" fmla="*/ 0 w 5620668"/>
              <a:gd name="connsiteY5" fmla="*/ 4870848 h 4871565"/>
              <a:gd name="connsiteX6" fmla="*/ 0 w 5620668"/>
              <a:gd name="connsiteY6" fmla="*/ 11510 h 4871565"/>
              <a:gd name="connsiteX0" fmla="*/ 0 w 5620668"/>
              <a:gd name="connsiteY0" fmla="*/ 11510 h 4871565"/>
              <a:gd name="connsiteX1" fmla="*/ 5620001 w 5620668"/>
              <a:gd name="connsiteY1" fmla="*/ 0 h 4871565"/>
              <a:gd name="connsiteX2" fmla="*/ 5620007 w 5620668"/>
              <a:gd name="connsiteY2" fmla="*/ 4050232 h 4871565"/>
              <a:gd name="connsiteX3" fmla="*/ 2326135 w 5620668"/>
              <a:gd name="connsiteY3" fmla="*/ 4053465 h 4871565"/>
              <a:gd name="connsiteX4" fmla="*/ 2323582 w 5620668"/>
              <a:gd name="connsiteY4" fmla="*/ 4871565 h 4871565"/>
              <a:gd name="connsiteX5" fmla="*/ 0 w 5620668"/>
              <a:gd name="connsiteY5" fmla="*/ 4870848 h 4871565"/>
              <a:gd name="connsiteX6" fmla="*/ 0 w 5620668"/>
              <a:gd name="connsiteY6" fmla="*/ 11510 h 4871565"/>
              <a:gd name="connsiteX0" fmla="*/ 0 w 5620668"/>
              <a:gd name="connsiteY0" fmla="*/ 11510 h 4871565"/>
              <a:gd name="connsiteX1" fmla="*/ 5620001 w 5620668"/>
              <a:gd name="connsiteY1" fmla="*/ 0 h 4871565"/>
              <a:gd name="connsiteX2" fmla="*/ 5620007 w 5620668"/>
              <a:gd name="connsiteY2" fmla="*/ 4050232 h 4871565"/>
              <a:gd name="connsiteX3" fmla="*/ 2326135 w 5620668"/>
              <a:gd name="connsiteY3" fmla="*/ 4053465 h 4871565"/>
              <a:gd name="connsiteX4" fmla="*/ 2323582 w 5620668"/>
              <a:gd name="connsiteY4" fmla="*/ 4871565 h 4871565"/>
              <a:gd name="connsiteX5" fmla="*/ 0 w 5620668"/>
              <a:gd name="connsiteY5" fmla="*/ 4870848 h 4871565"/>
              <a:gd name="connsiteX6" fmla="*/ 0 w 5620668"/>
              <a:gd name="connsiteY6" fmla="*/ 11510 h 4871565"/>
              <a:gd name="connsiteX0" fmla="*/ 0 w 5627194"/>
              <a:gd name="connsiteY0" fmla="*/ 11510 h 4871565"/>
              <a:gd name="connsiteX1" fmla="*/ 5620001 w 5627194"/>
              <a:gd name="connsiteY1" fmla="*/ 0 h 4871565"/>
              <a:gd name="connsiteX2" fmla="*/ 5626890 w 5627194"/>
              <a:gd name="connsiteY2" fmla="*/ 4050232 h 4871565"/>
              <a:gd name="connsiteX3" fmla="*/ 2326135 w 5627194"/>
              <a:gd name="connsiteY3" fmla="*/ 4053465 h 4871565"/>
              <a:gd name="connsiteX4" fmla="*/ 2323582 w 5627194"/>
              <a:gd name="connsiteY4" fmla="*/ 4871565 h 4871565"/>
              <a:gd name="connsiteX5" fmla="*/ 0 w 5627194"/>
              <a:gd name="connsiteY5" fmla="*/ 4870848 h 4871565"/>
              <a:gd name="connsiteX6" fmla="*/ 0 w 5627194"/>
              <a:gd name="connsiteY6" fmla="*/ 11510 h 4871565"/>
              <a:gd name="connsiteX0" fmla="*/ 0 w 5633770"/>
              <a:gd name="connsiteY0" fmla="*/ 11510 h 4871565"/>
              <a:gd name="connsiteX1" fmla="*/ 5633770 w 5633770"/>
              <a:gd name="connsiteY1" fmla="*/ 0 h 4871565"/>
              <a:gd name="connsiteX2" fmla="*/ 5626890 w 5633770"/>
              <a:gd name="connsiteY2" fmla="*/ 4050232 h 4871565"/>
              <a:gd name="connsiteX3" fmla="*/ 2326135 w 5633770"/>
              <a:gd name="connsiteY3" fmla="*/ 4053465 h 4871565"/>
              <a:gd name="connsiteX4" fmla="*/ 2323582 w 5633770"/>
              <a:gd name="connsiteY4" fmla="*/ 4871565 h 4871565"/>
              <a:gd name="connsiteX5" fmla="*/ 0 w 5633770"/>
              <a:gd name="connsiteY5" fmla="*/ 4870848 h 4871565"/>
              <a:gd name="connsiteX6" fmla="*/ 0 w 5633770"/>
              <a:gd name="connsiteY6" fmla="*/ 11510 h 4871565"/>
              <a:gd name="connsiteX0" fmla="*/ 0 w 5633770"/>
              <a:gd name="connsiteY0" fmla="*/ 11510 h 4871565"/>
              <a:gd name="connsiteX1" fmla="*/ 5633770 w 5633770"/>
              <a:gd name="connsiteY1" fmla="*/ 0 h 4871565"/>
              <a:gd name="connsiteX2" fmla="*/ 5626890 w 5633770"/>
              <a:gd name="connsiteY2" fmla="*/ 4050232 h 4871565"/>
              <a:gd name="connsiteX3" fmla="*/ 2326135 w 5633770"/>
              <a:gd name="connsiteY3" fmla="*/ 4053465 h 4871565"/>
              <a:gd name="connsiteX4" fmla="*/ 2323582 w 5633770"/>
              <a:gd name="connsiteY4" fmla="*/ 4871565 h 4871565"/>
              <a:gd name="connsiteX5" fmla="*/ 0 w 5633770"/>
              <a:gd name="connsiteY5" fmla="*/ 4870848 h 4871565"/>
              <a:gd name="connsiteX6" fmla="*/ 0 w 5633770"/>
              <a:gd name="connsiteY6" fmla="*/ 11510 h 4871565"/>
              <a:gd name="connsiteX0" fmla="*/ 0 w 5646008"/>
              <a:gd name="connsiteY0" fmla="*/ 11510 h 4871565"/>
              <a:gd name="connsiteX1" fmla="*/ 5646008 w 5646008"/>
              <a:gd name="connsiteY1" fmla="*/ 0 h 4871565"/>
              <a:gd name="connsiteX2" fmla="*/ 5626890 w 5646008"/>
              <a:gd name="connsiteY2" fmla="*/ 4050232 h 4871565"/>
              <a:gd name="connsiteX3" fmla="*/ 2326135 w 5646008"/>
              <a:gd name="connsiteY3" fmla="*/ 4053465 h 4871565"/>
              <a:gd name="connsiteX4" fmla="*/ 2323582 w 5646008"/>
              <a:gd name="connsiteY4" fmla="*/ 4871565 h 4871565"/>
              <a:gd name="connsiteX5" fmla="*/ 0 w 5646008"/>
              <a:gd name="connsiteY5" fmla="*/ 4870848 h 4871565"/>
              <a:gd name="connsiteX6" fmla="*/ 0 w 5646008"/>
              <a:gd name="connsiteY6" fmla="*/ 11510 h 4871565"/>
              <a:gd name="connsiteX0" fmla="*/ 0 w 5646008"/>
              <a:gd name="connsiteY0" fmla="*/ 11510 h 4871565"/>
              <a:gd name="connsiteX1" fmla="*/ 5646008 w 5646008"/>
              <a:gd name="connsiteY1" fmla="*/ 0 h 4871565"/>
              <a:gd name="connsiteX2" fmla="*/ 5626890 w 5646008"/>
              <a:gd name="connsiteY2" fmla="*/ 4050232 h 4871565"/>
              <a:gd name="connsiteX3" fmla="*/ 2326135 w 5646008"/>
              <a:gd name="connsiteY3" fmla="*/ 4053465 h 4871565"/>
              <a:gd name="connsiteX4" fmla="*/ 2323582 w 5646008"/>
              <a:gd name="connsiteY4" fmla="*/ 4871565 h 4871565"/>
              <a:gd name="connsiteX5" fmla="*/ 0 w 5646008"/>
              <a:gd name="connsiteY5" fmla="*/ 4870848 h 4871565"/>
              <a:gd name="connsiteX6" fmla="*/ 0 w 5646008"/>
              <a:gd name="connsiteY6" fmla="*/ 11510 h 4871565"/>
              <a:gd name="connsiteX0" fmla="*/ 0 w 5646008"/>
              <a:gd name="connsiteY0" fmla="*/ 11510 h 4871565"/>
              <a:gd name="connsiteX1" fmla="*/ 5646008 w 5646008"/>
              <a:gd name="connsiteY1" fmla="*/ 0 h 4871565"/>
              <a:gd name="connsiteX2" fmla="*/ 5635048 w 5646008"/>
              <a:gd name="connsiteY2" fmla="*/ 4050232 h 4871565"/>
              <a:gd name="connsiteX3" fmla="*/ 2326135 w 5646008"/>
              <a:gd name="connsiteY3" fmla="*/ 4053465 h 4871565"/>
              <a:gd name="connsiteX4" fmla="*/ 2323582 w 5646008"/>
              <a:gd name="connsiteY4" fmla="*/ 4871565 h 4871565"/>
              <a:gd name="connsiteX5" fmla="*/ 0 w 5646008"/>
              <a:gd name="connsiteY5" fmla="*/ 4870848 h 4871565"/>
              <a:gd name="connsiteX6" fmla="*/ 0 w 5646008"/>
              <a:gd name="connsiteY6" fmla="*/ 11510 h 4871565"/>
              <a:gd name="connsiteX0" fmla="*/ 0 w 5662325"/>
              <a:gd name="connsiteY0" fmla="*/ 11510 h 4871565"/>
              <a:gd name="connsiteX1" fmla="*/ 5662325 w 5662325"/>
              <a:gd name="connsiteY1" fmla="*/ 0 h 4871565"/>
              <a:gd name="connsiteX2" fmla="*/ 5635048 w 5662325"/>
              <a:gd name="connsiteY2" fmla="*/ 4050232 h 4871565"/>
              <a:gd name="connsiteX3" fmla="*/ 2326135 w 5662325"/>
              <a:gd name="connsiteY3" fmla="*/ 4053465 h 4871565"/>
              <a:gd name="connsiteX4" fmla="*/ 2323582 w 5662325"/>
              <a:gd name="connsiteY4" fmla="*/ 4871565 h 4871565"/>
              <a:gd name="connsiteX5" fmla="*/ 0 w 5662325"/>
              <a:gd name="connsiteY5" fmla="*/ 4870848 h 4871565"/>
              <a:gd name="connsiteX6" fmla="*/ 0 w 5662325"/>
              <a:gd name="connsiteY6" fmla="*/ 11510 h 4871565"/>
              <a:gd name="connsiteX0" fmla="*/ 0 w 5637850"/>
              <a:gd name="connsiteY0" fmla="*/ 351 h 4860406"/>
              <a:gd name="connsiteX1" fmla="*/ 5637850 w 5637850"/>
              <a:gd name="connsiteY1" fmla="*/ 0 h 4860406"/>
              <a:gd name="connsiteX2" fmla="*/ 5635048 w 5637850"/>
              <a:gd name="connsiteY2" fmla="*/ 4039073 h 4860406"/>
              <a:gd name="connsiteX3" fmla="*/ 2326135 w 5637850"/>
              <a:gd name="connsiteY3" fmla="*/ 4042306 h 4860406"/>
              <a:gd name="connsiteX4" fmla="*/ 2323582 w 5637850"/>
              <a:gd name="connsiteY4" fmla="*/ 4860406 h 4860406"/>
              <a:gd name="connsiteX5" fmla="*/ 0 w 5637850"/>
              <a:gd name="connsiteY5" fmla="*/ 4859689 h 4860406"/>
              <a:gd name="connsiteX6" fmla="*/ 0 w 5637850"/>
              <a:gd name="connsiteY6" fmla="*/ 351 h 4860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37850" h="4860406">
                <a:moveTo>
                  <a:pt x="0" y="351"/>
                </a:moveTo>
                <a:lnTo>
                  <a:pt x="5637850" y="0"/>
                </a:lnTo>
                <a:cubicBezTo>
                  <a:pt x="5635556" y="1416545"/>
                  <a:pt x="5637342" y="2622528"/>
                  <a:pt x="5635048" y="4039073"/>
                </a:cubicBezTo>
                <a:lnTo>
                  <a:pt x="2326135" y="4042306"/>
                </a:lnTo>
                <a:cubicBezTo>
                  <a:pt x="2323841" y="4291688"/>
                  <a:pt x="2325876" y="4611024"/>
                  <a:pt x="2323582" y="4860406"/>
                </a:cubicBezTo>
                <a:lnTo>
                  <a:pt x="0" y="4859689"/>
                </a:lnTo>
                <a:lnTo>
                  <a:pt x="0" y="3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68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411760" y="3062122"/>
            <a:ext cx="5976664" cy="1272193"/>
          </a:xfrm>
          <a:prstGeom prst="rect">
            <a:avLst/>
          </a:prstGeom>
          <a:solidFill>
            <a:srgbClr val="C552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0934" y="3790039"/>
            <a:ext cx="5245249" cy="441262"/>
          </a:xfrm>
        </p:spPr>
        <p:txBody>
          <a:bodyPr anchor="t" anchorCtr="0">
            <a:normAutofit/>
          </a:bodyPr>
          <a:lstStyle>
            <a:lvl1pPr algn="l">
              <a:lnSpc>
                <a:spcPts val="2381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00077315-1D70-4F03-A08B-B97A5ED5F4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057705"/>
            <a:ext cx="3444545" cy="634812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E048F9D0-B420-4C4F-89FB-A2D7023AC1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63" y="4455643"/>
            <a:ext cx="7388942" cy="539686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C0F6E611-1251-44DD-8D0A-BE9DF92537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" r="60032" b="90599"/>
          <a:stretch/>
        </p:blipFill>
        <p:spPr>
          <a:xfrm>
            <a:off x="7013834" y="610487"/>
            <a:ext cx="1359167" cy="426440"/>
          </a:xfrm>
          <a:prstGeom prst="rect">
            <a:avLst/>
          </a:prstGeom>
        </p:spPr>
      </p:pic>
      <p:sp>
        <p:nvSpPr>
          <p:cNvPr id="12" name="Symbol zastępczy daty 1">
            <a:extLst>
              <a:ext uri="{FF2B5EF4-FFF2-40B4-BE49-F238E27FC236}">
                <a16:creationId xmlns:a16="http://schemas.microsoft.com/office/drawing/2014/main" id="{67DAD27B-D4C6-45F0-BF9B-7CC3DFE45F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82012" y="339502"/>
            <a:ext cx="911094" cy="193704"/>
          </a:xfrm>
          <a:prstGeom prst="rect">
            <a:avLst/>
          </a:prstGeom>
        </p:spPr>
        <p:txBody>
          <a:bodyPr/>
          <a:lstStyle>
            <a:lvl1pPr algn="l">
              <a:defRPr sz="1050"/>
            </a:lvl1pPr>
          </a:lstStyle>
          <a:p>
            <a:fld id="{A83385F5-A64F-428D-9CAC-5D502640F501}" type="datetime1">
              <a:rPr lang="pl-PL" smtClean="0">
                <a:solidFill>
                  <a:srgbClr val="5C6164"/>
                </a:solidFill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pPr/>
              <a:t>10.04.2025</a:t>
            </a:fld>
            <a:endParaRPr lang="pl-PL" dirty="0">
              <a:solidFill>
                <a:srgbClr val="5C6164"/>
              </a:solidFill>
              <a:latin typeface="Open Sans Medium" pitchFamily="2" charset="0"/>
              <a:ea typeface="Open Sans Medium" pitchFamily="2" charset="0"/>
              <a:cs typeface="Open Sans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935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64">
          <p15:clr>
            <a:srgbClr val="FBAE40"/>
          </p15:clr>
        </p15:guide>
        <p15:guide id="2" orient="horz" pos="77">
          <p15:clr>
            <a:srgbClr val="FBAE40"/>
          </p15:clr>
        </p15:guide>
        <p15:guide id="3" orient="horz" pos="1620">
          <p15:clr>
            <a:srgbClr val="FBAE40"/>
          </p15:clr>
        </p15:guide>
        <p15:guide id="4" orient="horz" pos="231">
          <p15:clr>
            <a:srgbClr val="FBAE40"/>
          </p15:clr>
        </p15:guide>
        <p15:guide id="5" orient="horz" pos="386">
          <p15:clr>
            <a:srgbClr val="FBAE40"/>
          </p15:clr>
        </p15:guide>
        <p15:guide id="6" orient="horz" pos="540">
          <p15:clr>
            <a:srgbClr val="FBAE40"/>
          </p15:clr>
        </p15:guide>
        <p15:guide id="7" orient="horz" pos="694">
          <p15:clr>
            <a:srgbClr val="FBAE40"/>
          </p15:clr>
        </p15:guide>
        <p15:guide id="8" orient="horz" pos="848">
          <p15:clr>
            <a:srgbClr val="FBAE40"/>
          </p15:clr>
        </p15:guide>
        <p15:guide id="9" orient="horz" pos="1003">
          <p15:clr>
            <a:srgbClr val="FBAE40"/>
          </p15:clr>
        </p15:guide>
        <p15:guide id="10" orient="horz" pos="1157">
          <p15:clr>
            <a:srgbClr val="FBAE40"/>
          </p15:clr>
        </p15:guide>
        <p15:guide id="11" orient="horz" pos="1311">
          <p15:clr>
            <a:srgbClr val="FBAE40"/>
          </p15:clr>
        </p15:guide>
        <p15:guide id="12" orient="horz" pos="1466">
          <p15:clr>
            <a:srgbClr val="FBAE40"/>
          </p15:clr>
        </p15:guide>
        <p15:guide id="13" orient="horz" pos="1774">
          <p15:clr>
            <a:srgbClr val="FBAE40"/>
          </p15:clr>
        </p15:guide>
        <p15:guide id="14" orient="horz" pos="1929">
          <p15:clr>
            <a:srgbClr val="FBAE40"/>
          </p15:clr>
        </p15:guide>
        <p15:guide id="15" orient="horz" pos="2083">
          <p15:clr>
            <a:srgbClr val="FBAE40"/>
          </p15:clr>
        </p15:guide>
        <p15:guide id="16" orient="horz" pos="2237">
          <p15:clr>
            <a:srgbClr val="FBAE40"/>
          </p15:clr>
        </p15:guide>
        <p15:guide id="17" orient="horz" pos="2392">
          <p15:clr>
            <a:srgbClr val="FBAE40"/>
          </p15:clr>
        </p15:guide>
        <p15:guide id="18" orient="horz" pos="2546">
          <p15:clr>
            <a:srgbClr val="FBAE40"/>
          </p15:clr>
        </p15:guide>
        <p15:guide id="19" orient="horz" pos="2700">
          <p15:clr>
            <a:srgbClr val="FBAE40"/>
          </p15:clr>
        </p15:guide>
        <p15:guide id="20" orient="horz" pos="2854">
          <p15:clr>
            <a:srgbClr val="FBAE40"/>
          </p15:clr>
        </p15:guide>
        <p15:guide id="21" orient="horz" pos="3009">
          <p15:clr>
            <a:srgbClr val="FBAE40"/>
          </p15:clr>
        </p15:guide>
        <p15:guide id="22" orient="horz" pos="3163">
          <p15:clr>
            <a:srgbClr val="FBAE40"/>
          </p15:clr>
        </p15:guide>
        <p15:guide id="23" pos="358">
          <p15:clr>
            <a:srgbClr val="FBAE40"/>
          </p15:clr>
        </p15:guide>
        <p15:guide id="24" pos="552">
          <p15:clr>
            <a:srgbClr val="FBAE40"/>
          </p15:clr>
        </p15:guide>
        <p15:guide id="25" pos="747">
          <p15:clr>
            <a:srgbClr val="FBAE40"/>
          </p15:clr>
        </p15:guide>
        <p15:guide id="26" pos="941">
          <p15:clr>
            <a:srgbClr val="FBAE40"/>
          </p15:clr>
        </p15:guide>
        <p15:guide id="27" pos="1135">
          <p15:clr>
            <a:srgbClr val="FBAE40"/>
          </p15:clr>
        </p15:guide>
        <p15:guide id="28" pos="1328">
          <p15:clr>
            <a:srgbClr val="FBAE40"/>
          </p15:clr>
        </p15:guide>
        <p15:guide id="29" pos="1522">
          <p15:clr>
            <a:srgbClr val="FBAE40"/>
          </p15:clr>
        </p15:guide>
        <p15:guide id="30" pos="1716">
          <p15:clr>
            <a:srgbClr val="FBAE40"/>
          </p15:clr>
        </p15:guide>
        <p15:guide id="31" pos="1911">
          <p15:clr>
            <a:srgbClr val="FBAE40"/>
          </p15:clr>
        </p15:guide>
        <p15:guide id="32" pos="2104">
          <p15:clr>
            <a:srgbClr val="FBAE40"/>
          </p15:clr>
        </p15:guide>
        <p15:guide id="33" pos="2298">
          <p15:clr>
            <a:srgbClr val="FBAE40"/>
          </p15:clr>
        </p15:guide>
        <p15:guide id="34" pos="2492">
          <p15:clr>
            <a:srgbClr val="FBAE40"/>
          </p15:clr>
        </p15:guide>
        <p15:guide id="35" pos="2686">
          <p15:clr>
            <a:srgbClr val="FBAE40"/>
          </p15:clr>
        </p15:guide>
        <p15:guide id="36" pos="2880">
          <p15:clr>
            <a:srgbClr val="FBAE40"/>
          </p15:clr>
        </p15:guide>
        <p15:guide id="37" pos="3074">
          <p15:clr>
            <a:srgbClr val="FBAE40"/>
          </p15:clr>
        </p15:guide>
        <p15:guide id="38" pos="3268">
          <p15:clr>
            <a:srgbClr val="FBAE40"/>
          </p15:clr>
        </p15:guide>
        <p15:guide id="39" pos="3462">
          <p15:clr>
            <a:srgbClr val="FBAE40"/>
          </p15:clr>
        </p15:guide>
        <p15:guide id="40" pos="3656">
          <p15:clr>
            <a:srgbClr val="FBAE40"/>
          </p15:clr>
        </p15:guide>
        <p15:guide id="41" pos="3849">
          <p15:clr>
            <a:srgbClr val="FBAE40"/>
          </p15:clr>
        </p15:guide>
        <p15:guide id="42" pos="4044">
          <p15:clr>
            <a:srgbClr val="FBAE40"/>
          </p15:clr>
        </p15:guide>
        <p15:guide id="43" pos="4238">
          <p15:clr>
            <a:srgbClr val="FBAE40"/>
          </p15:clr>
        </p15:guide>
        <p15:guide id="44" pos="4432">
          <p15:clr>
            <a:srgbClr val="FBAE40"/>
          </p15:clr>
        </p15:guide>
        <p15:guide id="45" pos="4625">
          <p15:clr>
            <a:srgbClr val="FBAE40"/>
          </p15:clr>
        </p15:guide>
        <p15:guide id="46" pos="4819">
          <p15:clr>
            <a:srgbClr val="FBAE40"/>
          </p15:clr>
        </p15:guide>
        <p15:guide id="47" pos="5013">
          <p15:clr>
            <a:srgbClr val="FBAE40"/>
          </p15:clr>
        </p15:guide>
        <p15:guide id="48" pos="5208">
          <p15:clr>
            <a:srgbClr val="FBAE40"/>
          </p15:clr>
        </p15:guide>
        <p15:guide id="49" pos="5402">
          <p15:clr>
            <a:srgbClr val="FBAE40"/>
          </p15:clr>
        </p15:guide>
        <p15:guide id="50" pos="559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416677" y="3062122"/>
            <a:ext cx="6154381" cy="1469358"/>
          </a:xfrm>
          <a:prstGeom prst="rect">
            <a:avLst/>
          </a:prstGeom>
          <a:solidFill>
            <a:srgbClr val="C552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2943" y="0"/>
            <a:ext cx="5850420" cy="3306227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45924 w 6835775"/>
              <a:gd name="connsiteY3" fmla="*/ 4519230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40726"/>
              <a:gd name="connsiteY0" fmla="*/ 0 h 4859338"/>
              <a:gd name="connsiteX1" fmla="*/ 6835775 w 6840726"/>
              <a:gd name="connsiteY1" fmla="*/ 0 h 4859338"/>
              <a:gd name="connsiteX2" fmla="*/ 6840726 w 6840726"/>
              <a:gd name="connsiteY2" fmla="*/ 4513008 h 4859338"/>
              <a:gd name="connsiteX3" fmla="*/ 2145924 w 6840726"/>
              <a:gd name="connsiteY3" fmla="*/ 4519230 h 4859338"/>
              <a:gd name="connsiteX4" fmla="*/ 2155824 w 6840726"/>
              <a:gd name="connsiteY4" fmla="*/ 4859338 h 4859338"/>
              <a:gd name="connsiteX5" fmla="*/ 0 w 6840726"/>
              <a:gd name="connsiteY5" fmla="*/ 4859338 h 4859338"/>
              <a:gd name="connsiteX6" fmla="*/ 0 w 6840726"/>
              <a:gd name="connsiteY6" fmla="*/ 0 h 4859338"/>
              <a:gd name="connsiteX0" fmla="*/ 0 w 6840726"/>
              <a:gd name="connsiteY0" fmla="*/ 0 h 4859338"/>
              <a:gd name="connsiteX1" fmla="*/ 6835775 w 6840726"/>
              <a:gd name="connsiteY1" fmla="*/ 0 h 4859338"/>
              <a:gd name="connsiteX2" fmla="*/ 6840726 w 6840726"/>
              <a:gd name="connsiteY2" fmla="*/ 4513008 h 4859338"/>
              <a:gd name="connsiteX3" fmla="*/ 2155825 w 6840726"/>
              <a:gd name="connsiteY3" fmla="*/ 4519230 h 4859338"/>
              <a:gd name="connsiteX4" fmla="*/ 2155824 w 6840726"/>
              <a:gd name="connsiteY4" fmla="*/ 4859338 h 4859338"/>
              <a:gd name="connsiteX5" fmla="*/ 0 w 6840726"/>
              <a:gd name="connsiteY5" fmla="*/ 4859338 h 4859338"/>
              <a:gd name="connsiteX6" fmla="*/ 0 w 6840726"/>
              <a:gd name="connsiteY6" fmla="*/ 0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40726" h="4859338">
                <a:moveTo>
                  <a:pt x="0" y="0"/>
                </a:moveTo>
                <a:lnTo>
                  <a:pt x="6835775" y="0"/>
                </a:lnTo>
                <a:cubicBezTo>
                  <a:pt x="6837425" y="1504336"/>
                  <a:pt x="6839076" y="3008672"/>
                  <a:pt x="6840726" y="4513008"/>
                </a:cubicBezTo>
                <a:lnTo>
                  <a:pt x="2155825" y="4519230"/>
                </a:lnTo>
                <a:cubicBezTo>
                  <a:pt x="2155825" y="4632599"/>
                  <a:pt x="2155824" y="4745969"/>
                  <a:pt x="2155824" y="4859338"/>
                </a:cubicBezTo>
                <a:lnTo>
                  <a:pt x="0" y="485933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68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339901" y="3062122"/>
            <a:ext cx="3079227" cy="244527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416678" y="3062122"/>
            <a:ext cx="923225" cy="2441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24871" y="3535097"/>
            <a:ext cx="5542066" cy="898396"/>
          </a:xfrm>
        </p:spPr>
        <p:txBody>
          <a:bodyPr anchor="t" anchorCtr="0">
            <a:normAutofit/>
          </a:bodyPr>
          <a:lstStyle>
            <a:lvl1pPr algn="l">
              <a:lnSpc>
                <a:spcPts val="2381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D559A7FA-0278-4C55-AF99-390F6ED843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" r="60032" b="90599"/>
          <a:stretch/>
        </p:blipFill>
        <p:spPr>
          <a:xfrm>
            <a:off x="7013834" y="610487"/>
            <a:ext cx="1359167" cy="426440"/>
          </a:xfrm>
          <a:prstGeom prst="rect">
            <a:avLst/>
          </a:prstGeom>
        </p:spPr>
      </p:pic>
      <p:sp>
        <p:nvSpPr>
          <p:cNvPr id="11" name="Symbol zastępczy daty 1">
            <a:extLst>
              <a:ext uri="{FF2B5EF4-FFF2-40B4-BE49-F238E27FC236}">
                <a16:creationId xmlns:a16="http://schemas.microsoft.com/office/drawing/2014/main" id="{DAAD718B-2B67-490F-AD29-9A4265474FAA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7282012" y="339502"/>
            <a:ext cx="911094" cy="193704"/>
          </a:xfrm>
          <a:prstGeom prst="rect">
            <a:avLst/>
          </a:prstGeom>
        </p:spPr>
        <p:txBody>
          <a:bodyPr/>
          <a:lstStyle>
            <a:lvl1pPr algn="l">
              <a:defRPr sz="1050"/>
            </a:lvl1pPr>
          </a:lstStyle>
          <a:p>
            <a:fld id="{A83385F5-A64F-428D-9CAC-5D502640F501}" type="datetime1">
              <a:rPr lang="pl-PL" smtClean="0">
                <a:solidFill>
                  <a:srgbClr val="5C6164"/>
                </a:solidFill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pPr/>
              <a:t>10.04.2025</a:t>
            </a:fld>
            <a:endParaRPr lang="pl-PL" dirty="0">
              <a:solidFill>
                <a:srgbClr val="5C6164"/>
              </a:solidFill>
              <a:latin typeface="Open Sans Medium" pitchFamily="2" charset="0"/>
              <a:ea typeface="Open Sans Medium" pitchFamily="2" charset="0"/>
              <a:cs typeface="Open Sans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5">
          <p15:clr>
            <a:srgbClr val="FBAE40"/>
          </p15:clr>
        </p15:guide>
        <p15:guide id="2" orient="horz" pos="77">
          <p15:clr>
            <a:srgbClr val="FBAE40"/>
          </p15:clr>
        </p15:guide>
        <p15:guide id="3" orient="horz" pos="1620">
          <p15:clr>
            <a:srgbClr val="FBAE40"/>
          </p15:clr>
        </p15:guide>
        <p15:guide id="4" orient="horz" pos="231">
          <p15:clr>
            <a:srgbClr val="FBAE40"/>
          </p15:clr>
        </p15:guide>
        <p15:guide id="5" orient="horz" pos="386">
          <p15:clr>
            <a:srgbClr val="FBAE40"/>
          </p15:clr>
        </p15:guide>
        <p15:guide id="6" orient="horz" pos="540">
          <p15:clr>
            <a:srgbClr val="FBAE40"/>
          </p15:clr>
        </p15:guide>
        <p15:guide id="7" orient="horz" pos="694">
          <p15:clr>
            <a:srgbClr val="FBAE40"/>
          </p15:clr>
        </p15:guide>
        <p15:guide id="8" orient="horz" pos="848">
          <p15:clr>
            <a:srgbClr val="FBAE40"/>
          </p15:clr>
        </p15:guide>
        <p15:guide id="9" orient="horz" pos="1003">
          <p15:clr>
            <a:srgbClr val="FBAE40"/>
          </p15:clr>
        </p15:guide>
        <p15:guide id="10" orient="horz" pos="1157">
          <p15:clr>
            <a:srgbClr val="FBAE40"/>
          </p15:clr>
        </p15:guide>
        <p15:guide id="11" orient="horz" pos="1311">
          <p15:clr>
            <a:srgbClr val="FBAE40"/>
          </p15:clr>
        </p15:guide>
        <p15:guide id="12" orient="horz" pos="1466">
          <p15:clr>
            <a:srgbClr val="FBAE40"/>
          </p15:clr>
        </p15:guide>
        <p15:guide id="13" orient="horz" pos="1774">
          <p15:clr>
            <a:srgbClr val="FBAE40"/>
          </p15:clr>
        </p15:guide>
        <p15:guide id="14" orient="horz" pos="1929">
          <p15:clr>
            <a:srgbClr val="FBAE40"/>
          </p15:clr>
        </p15:guide>
        <p15:guide id="15" orient="horz" pos="2083">
          <p15:clr>
            <a:srgbClr val="FBAE40"/>
          </p15:clr>
        </p15:guide>
        <p15:guide id="16" orient="horz" pos="2237">
          <p15:clr>
            <a:srgbClr val="FBAE40"/>
          </p15:clr>
        </p15:guide>
        <p15:guide id="17" orient="horz" pos="2392">
          <p15:clr>
            <a:srgbClr val="FBAE40"/>
          </p15:clr>
        </p15:guide>
        <p15:guide id="18" orient="horz" pos="2546">
          <p15:clr>
            <a:srgbClr val="FBAE40"/>
          </p15:clr>
        </p15:guide>
        <p15:guide id="19" orient="horz" pos="2700">
          <p15:clr>
            <a:srgbClr val="FBAE40"/>
          </p15:clr>
        </p15:guide>
        <p15:guide id="20" orient="horz" pos="2854">
          <p15:clr>
            <a:srgbClr val="FBAE40"/>
          </p15:clr>
        </p15:guide>
        <p15:guide id="21" orient="horz" pos="3009">
          <p15:clr>
            <a:srgbClr val="FBAE40"/>
          </p15:clr>
        </p15:guide>
        <p15:guide id="22" orient="horz" pos="3163">
          <p15:clr>
            <a:srgbClr val="FBAE40"/>
          </p15:clr>
        </p15:guide>
        <p15:guide id="23" pos="358">
          <p15:clr>
            <a:srgbClr val="FBAE40"/>
          </p15:clr>
        </p15:guide>
        <p15:guide id="24" pos="552">
          <p15:clr>
            <a:srgbClr val="FBAE40"/>
          </p15:clr>
        </p15:guide>
        <p15:guide id="25" pos="747">
          <p15:clr>
            <a:srgbClr val="FBAE40"/>
          </p15:clr>
        </p15:guide>
        <p15:guide id="26" pos="941">
          <p15:clr>
            <a:srgbClr val="FBAE40"/>
          </p15:clr>
        </p15:guide>
        <p15:guide id="27" pos="1135">
          <p15:clr>
            <a:srgbClr val="FBAE40"/>
          </p15:clr>
        </p15:guide>
        <p15:guide id="28" pos="1328">
          <p15:clr>
            <a:srgbClr val="FBAE40"/>
          </p15:clr>
        </p15:guide>
        <p15:guide id="29" pos="1522">
          <p15:clr>
            <a:srgbClr val="FBAE40"/>
          </p15:clr>
        </p15:guide>
        <p15:guide id="30" pos="1716">
          <p15:clr>
            <a:srgbClr val="FBAE40"/>
          </p15:clr>
        </p15:guide>
        <p15:guide id="31" pos="1911">
          <p15:clr>
            <a:srgbClr val="FBAE40"/>
          </p15:clr>
        </p15:guide>
        <p15:guide id="32" pos="2104">
          <p15:clr>
            <a:srgbClr val="FBAE40"/>
          </p15:clr>
        </p15:guide>
        <p15:guide id="33" pos="2298">
          <p15:clr>
            <a:srgbClr val="FBAE40"/>
          </p15:clr>
        </p15:guide>
        <p15:guide id="34" pos="2492">
          <p15:clr>
            <a:srgbClr val="FBAE40"/>
          </p15:clr>
        </p15:guide>
        <p15:guide id="35" pos="2686">
          <p15:clr>
            <a:srgbClr val="FBAE40"/>
          </p15:clr>
        </p15:guide>
        <p15:guide id="36" pos="2880">
          <p15:clr>
            <a:srgbClr val="FBAE40"/>
          </p15:clr>
        </p15:guide>
        <p15:guide id="37" pos="3074">
          <p15:clr>
            <a:srgbClr val="FBAE40"/>
          </p15:clr>
        </p15:guide>
        <p15:guide id="38" pos="3268">
          <p15:clr>
            <a:srgbClr val="FBAE40"/>
          </p15:clr>
        </p15:guide>
        <p15:guide id="39" pos="3462">
          <p15:clr>
            <a:srgbClr val="FBAE40"/>
          </p15:clr>
        </p15:guide>
        <p15:guide id="40" pos="3656">
          <p15:clr>
            <a:srgbClr val="FBAE40"/>
          </p15:clr>
        </p15:guide>
        <p15:guide id="41" pos="3849">
          <p15:clr>
            <a:srgbClr val="FBAE40"/>
          </p15:clr>
        </p15:guide>
        <p15:guide id="42" pos="4044">
          <p15:clr>
            <a:srgbClr val="FBAE40"/>
          </p15:clr>
        </p15:guide>
        <p15:guide id="43" pos="4238">
          <p15:clr>
            <a:srgbClr val="FBAE40"/>
          </p15:clr>
        </p15:guide>
        <p15:guide id="44" pos="4432">
          <p15:clr>
            <a:srgbClr val="FBAE40"/>
          </p15:clr>
        </p15:guide>
        <p15:guide id="45" pos="4625">
          <p15:clr>
            <a:srgbClr val="FBAE40"/>
          </p15:clr>
        </p15:guide>
        <p15:guide id="46" pos="4819">
          <p15:clr>
            <a:srgbClr val="FBAE40"/>
          </p15:clr>
        </p15:guide>
        <p15:guide id="47" pos="5013">
          <p15:clr>
            <a:srgbClr val="FBAE40"/>
          </p15:clr>
        </p15:guide>
        <p15:guide id="48" pos="5208">
          <p15:clr>
            <a:srgbClr val="FBAE40"/>
          </p15:clr>
        </p15:guide>
        <p15:guide id="49" pos="5402">
          <p15:clr>
            <a:srgbClr val="FBAE40"/>
          </p15:clr>
        </p15:guide>
        <p15:guide id="50" pos="559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5279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7389" y="1347054"/>
            <a:ext cx="3540668" cy="318422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5942" y="1346902"/>
            <a:ext cx="3540668" cy="318436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4000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612237"/>
            <a:ext cx="3694610" cy="734818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9" y="1347054"/>
            <a:ext cx="3694937" cy="318421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612425"/>
            <a:ext cx="4264485" cy="3918839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680"/>
            </a:lvl1pPr>
          </a:lstStyle>
          <a:p>
            <a:r>
              <a:rPr lang="pl-PL" dirty="0"/>
              <a:t>Kliknij ikonę, aby dodać</a:t>
            </a:r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7342649" y="5021448"/>
            <a:ext cx="924287" cy="122053"/>
          </a:xfrm>
          <a:prstGeom prst="rect">
            <a:avLst/>
          </a:prstGeom>
          <a:solidFill>
            <a:srgbClr val="008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</p:spTree>
    <p:extLst>
      <p:ext uri="{BB962C8B-B14F-4D97-AF65-F5344CB8AC3E}">
        <p14:creationId xmlns:p14="http://schemas.microsoft.com/office/powerpoint/2010/main" val="3169991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7064" y="612237"/>
            <a:ext cx="7389546" cy="73481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7390" y="1347054"/>
            <a:ext cx="7389547" cy="31842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877359" y="0"/>
            <a:ext cx="924287" cy="122053"/>
          </a:xfrm>
          <a:prstGeom prst="rect">
            <a:avLst/>
          </a:prstGeom>
          <a:solidFill>
            <a:srgbClr val="C552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1801646" y="0"/>
            <a:ext cx="6464963" cy="122053"/>
          </a:xfrm>
          <a:prstGeom prst="rect">
            <a:avLst/>
          </a:prstGeom>
          <a:solidFill>
            <a:srgbClr val="F39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42353" y="4776201"/>
            <a:ext cx="923653" cy="12247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68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7342649" y="5021448"/>
            <a:ext cx="924287" cy="122053"/>
          </a:xfrm>
          <a:prstGeom prst="rect">
            <a:avLst/>
          </a:prstGeom>
          <a:solidFill>
            <a:srgbClr val="C552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</p:spTree>
    <p:extLst>
      <p:ext uri="{BB962C8B-B14F-4D97-AF65-F5344CB8AC3E}">
        <p14:creationId xmlns:p14="http://schemas.microsoft.com/office/powerpoint/2010/main" val="3286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43" r:id="rId2"/>
    <p:sldLayoutId id="2147483725" r:id="rId3"/>
    <p:sldLayoutId id="2147483720" r:id="rId4"/>
    <p:sldLayoutId id="2147483721" r:id="rId5"/>
    <p:sldLayoutId id="2147483710" r:id="rId6"/>
    <p:sldLayoutId id="2147483712" r:id="rId7"/>
    <p:sldLayoutId id="2147483726" r:id="rId8"/>
    <p:sldLayoutId id="2147483740" r:id="rId9"/>
    <p:sldLayoutId id="2147483723" r:id="rId10"/>
    <p:sldLayoutId id="2147483728" r:id="rId11"/>
    <p:sldLayoutId id="2147483741" r:id="rId12"/>
  </p:sldLayoutIdLst>
  <p:hf hdr="0" ftr="0"/>
  <p:txStyles>
    <p:titleStyle>
      <a:lvl1pPr algn="l" defTabSz="685804" rtl="0" eaLnBrk="1" latinLnBrk="0" hangingPunct="1">
        <a:lnSpc>
          <a:spcPts val="2449"/>
        </a:lnSpc>
        <a:spcBef>
          <a:spcPct val="0"/>
        </a:spcBef>
        <a:buNone/>
        <a:defRPr sz="1905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171451" indent="-171451" algn="l" defTabSz="685804" rtl="0" eaLnBrk="1" latinLnBrk="0" hangingPunct="1">
        <a:lnSpc>
          <a:spcPts val="1633"/>
        </a:lnSpc>
        <a:spcBef>
          <a:spcPts val="750"/>
        </a:spcBef>
        <a:buClr>
          <a:schemeClr val="accent1"/>
        </a:buClr>
        <a:buFontTx/>
        <a:buBlip>
          <a:blip r:embed="rId14"/>
        </a:buBlip>
        <a:defRPr sz="1225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514353" indent="-171451" algn="l" defTabSz="685804" rtl="0" eaLnBrk="1" latinLnBrk="0" hangingPunct="1">
        <a:lnSpc>
          <a:spcPts val="1633"/>
        </a:lnSpc>
        <a:spcBef>
          <a:spcPts val="375"/>
        </a:spcBef>
        <a:buFontTx/>
        <a:buBlip>
          <a:blip r:embed="rId15"/>
        </a:buBlip>
        <a:defRPr sz="1225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857256" indent="-171451" algn="l" defTabSz="685804" rtl="0" eaLnBrk="1" latinLnBrk="0" hangingPunct="1">
        <a:lnSpc>
          <a:spcPts val="1633"/>
        </a:lnSpc>
        <a:spcBef>
          <a:spcPts val="375"/>
        </a:spcBef>
        <a:buFontTx/>
        <a:buBlip>
          <a:blip r:embed="rId16"/>
        </a:buBlip>
        <a:defRPr sz="1225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200158" indent="-171451" algn="l" defTabSz="685804" rtl="0" eaLnBrk="1" latinLnBrk="0" hangingPunct="1">
        <a:lnSpc>
          <a:spcPts val="1633"/>
        </a:lnSpc>
        <a:spcBef>
          <a:spcPts val="375"/>
        </a:spcBef>
        <a:buFont typeface="Arial" panose="020B0604020202020204" pitchFamily="34" charset="0"/>
        <a:buChar char="•"/>
        <a:defRPr sz="1225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1543060" indent="-171451" algn="l" defTabSz="685804" rtl="0" eaLnBrk="1" latinLnBrk="0" hangingPunct="1">
        <a:lnSpc>
          <a:spcPts val="1633"/>
        </a:lnSpc>
        <a:spcBef>
          <a:spcPts val="375"/>
        </a:spcBef>
        <a:buFont typeface="Arial" panose="020B0604020202020204" pitchFamily="34" charset="0"/>
        <a:buChar char="•"/>
        <a:defRPr sz="1225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1885963" indent="-171451" algn="l" defTabSz="68580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65" indent="-171451" algn="l" defTabSz="68580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67" indent="-171451" algn="l" defTabSz="68580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69" indent="-171451" algn="l" defTabSz="68580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3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4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7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9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11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13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16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18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65">
          <p15:clr>
            <a:srgbClr val="F26B43"/>
          </p15:clr>
        </p15:guide>
        <p15:guide id="2" pos="358">
          <p15:clr>
            <a:srgbClr val="F26B43"/>
          </p15:clr>
        </p15:guide>
        <p15:guide id="3" pos="552">
          <p15:clr>
            <a:srgbClr val="F26B43"/>
          </p15:clr>
        </p15:guide>
        <p15:guide id="4" pos="747">
          <p15:clr>
            <a:srgbClr val="F26B43"/>
          </p15:clr>
        </p15:guide>
        <p15:guide id="5" pos="941">
          <p15:clr>
            <a:srgbClr val="F26B43"/>
          </p15:clr>
        </p15:guide>
        <p15:guide id="6" pos="1135">
          <p15:clr>
            <a:srgbClr val="F26B43"/>
          </p15:clr>
        </p15:guide>
        <p15:guide id="7" pos="1328">
          <p15:clr>
            <a:srgbClr val="F26B43"/>
          </p15:clr>
        </p15:guide>
        <p15:guide id="8" pos="1522">
          <p15:clr>
            <a:srgbClr val="F26B43"/>
          </p15:clr>
        </p15:guide>
        <p15:guide id="9" pos="1716">
          <p15:clr>
            <a:srgbClr val="F26B43"/>
          </p15:clr>
        </p15:guide>
        <p15:guide id="10" pos="1911">
          <p15:clr>
            <a:srgbClr val="F26B43"/>
          </p15:clr>
        </p15:guide>
        <p15:guide id="11" pos="2104">
          <p15:clr>
            <a:srgbClr val="F26B43"/>
          </p15:clr>
        </p15:guide>
        <p15:guide id="12" pos="2298">
          <p15:clr>
            <a:srgbClr val="F26B43"/>
          </p15:clr>
        </p15:guide>
        <p15:guide id="13" pos="2492">
          <p15:clr>
            <a:srgbClr val="F26B43"/>
          </p15:clr>
        </p15:guide>
        <p15:guide id="14" pos="2686">
          <p15:clr>
            <a:srgbClr val="F26B43"/>
          </p15:clr>
        </p15:guide>
        <p15:guide id="15" pos="2880">
          <p15:clr>
            <a:srgbClr val="F26B43"/>
          </p15:clr>
        </p15:guide>
        <p15:guide id="16" pos="3074">
          <p15:clr>
            <a:srgbClr val="F26B43"/>
          </p15:clr>
        </p15:guide>
        <p15:guide id="17" pos="3268">
          <p15:clr>
            <a:srgbClr val="F26B43"/>
          </p15:clr>
        </p15:guide>
        <p15:guide id="18" pos="3462">
          <p15:clr>
            <a:srgbClr val="F26B43"/>
          </p15:clr>
        </p15:guide>
        <p15:guide id="19" pos="3656">
          <p15:clr>
            <a:srgbClr val="F26B43"/>
          </p15:clr>
        </p15:guide>
        <p15:guide id="20" pos="3849">
          <p15:clr>
            <a:srgbClr val="F26B43"/>
          </p15:clr>
        </p15:guide>
        <p15:guide id="21" pos="4044">
          <p15:clr>
            <a:srgbClr val="F26B43"/>
          </p15:clr>
        </p15:guide>
        <p15:guide id="22" pos="4238">
          <p15:clr>
            <a:srgbClr val="F26B43"/>
          </p15:clr>
        </p15:guide>
        <p15:guide id="23" pos="4432">
          <p15:clr>
            <a:srgbClr val="F26B43"/>
          </p15:clr>
        </p15:guide>
        <p15:guide id="24" pos="4625">
          <p15:clr>
            <a:srgbClr val="F26B43"/>
          </p15:clr>
        </p15:guide>
        <p15:guide id="25" pos="4819">
          <p15:clr>
            <a:srgbClr val="F26B43"/>
          </p15:clr>
        </p15:guide>
        <p15:guide id="26" pos="5013">
          <p15:clr>
            <a:srgbClr val="F26B43"/>
          </p15:clr>
        </p15:guide>
        <p15:guide id="27" pos="5208">
          <p15:clr>
            <a:srgbClr val="F26B43"/>
          </p15:clr>
        </p15:guide>
        <p15:guide id="28" pos="5402">
          <p15:clr>
            <a:srgbClr val="F26B43"/>
          </p15:clr>
        </p15:guide>
        <p15:guide id="29" pos="5595">
          <p15:clr>
            <a:srgbClr val="F26B43"/>
          </p15:clr>
        </p15:guide>
        <p15:guide id="30" orient="horz" pos="77">
          <p15:clr>
            <a:srgbClr val="F26B43"/>
          </p15:clr>
        </p15:guide>
        <p15:guide id="31" orient="horz" pos="231">
          <p15:clr>
            <a:srgbClr val="F26B43"/>
          </p15:clr>
        </p15:guide>
        <p15:guide id="32" orient="horz" pos="386">
          <p15:clr>
            <a:srgbClr val="F26B43"/>
          </p15:clr>
        </p15:guide>
        <p15:guide id="33" orient="horz" pos="540">
          <p15:clr>
            <a:srgbClr val="F26B43"/>
          </p15:clr>
        </p15:guide>
        <p15:guide id="34" orient="horz" pos="694">
          <p15:clr>
            <a:srgbClr val="F26B43"/>
          </p15:clr>
        </p15:guide>
        <p15:guide id="35" orient="horz" pos="848">
          <p15:clr>
            <a:srgbClr val="F26B43"/>
          </p15:clr>
        </p15:guide>
        <p15:guide id="36" orient="horz" pos="1003">
          <p15:clr>
            <a:srgbClr val="F26B43"/>
          </p15:clr>
        </p15:guide>
        <p15:guide id="37" orient="horz" pos="1157">
          <p15:clr>
            <a:srgbClr val="F26B43"/>
          </p15:clr>
        </p15:guide>
        <p15:guide id="38" orient="horz" pos="1311">
          <p15:clr>
            <a:srgbClr val="F26B43"/>
          </p15:clr>
        </p15:guide>
        <p15:guide id="39" orient="horz" pos="1466">
          <p15:clr>
            <a:srgbClr val="F26B43"/>
          </p15:clr>
        </p15:guide>
        <p15:guide id="40" orient="horz" pos="1620">
          <p15:clr>
            <a:srgbClr val="F26B43"/>
          </p15:clr>
        </p15:guide>
        <p15:guide id="41" orient="horz" pos="1774">
          <p15:clr>
            <a:srgbClr val="F26B43"/>
          </p15:clr>
        </p15:guide>
        <p15:guide id="42" orient="horz" pos="1929">
          <p15:clr>
            <a:srgbClr val="F26B43"/>
          </p15:clr>
        </p15:guide>
        <p15:guide id="43" orient="horz" pos="2083">
          <p15:clr>
            <a:srgbClr val="F26B43"/>
          </p15:clr>
        </p15:guide>
        <p15:guide id="44" orient="horz" pos="2237">
          <p15:clr>
            <a:srgbClr val="F26B43"/>
          </p15:clr>
        </p15:guide>
        <p15:guide id="45" orient="horz" pos="2392">
          <p15:clr>
            <a:srgbClr val="F26B43"/>
          </p15:clr>
        </p15:guide>
        <p15:guide id="46" orient="horz" pos="2546">
          <p15:clr>
            <a:srgbClr val="F26B43"/>
          </p15:clr>
        </p15:guide>
        <p15:guide id="47" orient="horz" pos="2700">
          <p15:clr>
            <a:srgbClr val="F26B43"/>
          </p15:clr>
        </p15:guide>
        <p15:guide id="48" orient="horz" pos="2854">
          <p15:clr>
            <a:srgbClr val="F26B43"/>
          </p15:clr>
        </p15:guide>
        <p15:guide id="49" orient="horz" pos="3009">
          <p15:clr>
            <a:srgbClr val="F26B43"/>
          </p15:clr>
        </p15:guide>
        <p15:guide id="50" orient="horz" pos="316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dtytuł 7">
            <a:extLst>
              <a:ext uri="{FF2B5EF4-FFF2-40B4-BE49-F238E27FC236}">
                <a16:creationId xmlns:a16="http://schemas.microsoft.com/office/drawing/2014/main" id="{EFECE236-6E35-43D8-B280-E58F2E7AE9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pl-PL" sz="1800" dirty="0"/>
              <a:t>Konkurs Pracodawca Jutra edycja VIII 2025</a:t>
            </a:r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38960566-6FCA-4CAE-8CF4-2047D8A01E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" r="60032" b="90599"/>
          <a:stretch/>
        </p:blipFill>
        <p:spPr>
          <a:xfrm>
            <a:off x="7001222" y="874566"/>
            <a:ext cx="1359167" cy="42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82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81992E6-0997-4A27-A009-4F568211E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Dziękuję za uwagę – Bogdan Kościuch PARP</a:t>
            </a:r>
            <a:endParaRPr lang="pl-PL" sz="1800" dirty="0"/>
          </a:p>
        </p:txBody>
      </p:sp>
      <p:pic>
        <p:nvPicPr>
          <p:cNvPr id="6" name="Symbol zastępczy obrazu 5">
            <a:extLst>
              <a:ext uri="{FF2B5EF4-FFF2-40B4-BE49-F238E27FC236}">
                <a16:creationId xmlns:a16="http://schemas.microsoft.com/office/drawing/2014/main" id="{FF22AD09-1827-47F9-B257-B6946F35056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08" b="1280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25994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Konkurs Pracodawca Jutra edycja VIII 2025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450"/>
              </a:spcBef>
              <a:spcAft>
                <a:spcPts val="450"/>
              </a:spcAft>
              <a:buNone/>
              <a:defRPr/>
            </a:pPr>
            <a:r>
              <a:rPr lang="pl-PL" sz="1600" b="1" dirty="0">
                <a:solidFill>
                  <a:schemeClr val="accent1"/>
                </a:solidFill>
                <a:cs typeface="Calibri" panose="020F0502020204030204" pitchFamily="34" charset="0"/>
              </a:rPr>
              <a:t>Cel konkursu </a:t>
            </a:r>
            <a:endParaRPr lang="pl-PL" sz="1600" b="1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marL="0" indent="0">
              <a:spcBef>
                <a:spcPts val="450"/>
              </a:spcBef>
              <a:spcAft>
                <a:spcPts val="450"/>
              </a:spcAft>
              <a:buClr>
                <a:srgbClr val="002B4C"/>
              </a:buClr>
              <a:buNone/>
              <a:defRPr/>
            </a:pPr>
            <a:r>
              <a:rPr lang="pl-PL" sz="1200" spc="-8" dirty="0">
                <a:latin typeface="Calibri"/>
                <a:cs typeface="Calibri"/>
              </a:rPr>
              <a:t>Wyróżnienie i promowanie przedsiębiorców i instytucji edukacyjnych realizujących modelowe inicjatywy edukacyjne z zakresu współpracy biznesu i edukacji. </a:t>
            </a:r>
          </a:p>
          <a:p>
            <a:pPr marL="0" indent="0" defTabSz="685800" eaLnBrk="0" fontAlgn="base" hangingPunct="0">
              <a:spcBef>
                <a:spcPts val="450"/>
              </a:spcBef>
              <a:spcAft>
                <a:spcPts val="450"/>
              </a:spcAft>
              <a:buNone/>
              <a:defRPr/>
            </a:pPr>
            <a:r>
              <a:rPr lang="pl-PL" sz="1600" b="1" dirty="0">
                <a:solidFill>
                  <a:srgbClr val="B61928"/>
                </a:solidFill>
                <a:cs typeface="Calibri" panose="020F0502020204030204" pitchFamily="34" charset="0"/>
              </a:rPr>
              <a:t>Wnioskodawcy </a:t>
            </a:r>
          </a:p>
          <a:p>
            <a:pPr marL="0" indent="0">
              <a:buNone/>
              <a:tabLst>
                <a:tab pos="202883" algn="l"/>
              </a:tabLst>
            </a:pPr>
            <a:r>
              <a:rPr lang="pl-PL" sz="1200" spc="-8" dirty="0">
                <a:ea typeface="Calibri" panose="020F0502020204030204" pitchFamily="34" charset="0"/>
                <a:cs typeface="Calibri" panose="020F0502020204030204" pitchFamily="34" charset="0"/>
              </a:rPr>
              <a:t>Przedsiębiorcy lub instytucje edukacyjne łącznie z przedsiębiorcą, których i</a:t>
            </a:r>
            <a:r>
              <a:rPr lang="pl-PL" sz="1200" dirty="0">
                <a:ea typeface="Calibri" panose="020F0502020204030204" pitchFamily="34" charset="0"/>
                <a:cs typeface="Calibri" panose="020F0502020204030204" pitchFamily="34" charset="0"/>
              </a:rPr>
              <a:t>nicjatywa edukacyjna lub edycja Inicjatywy edukacyjnej, została rozpoczęta nie wcześniej niż 1 stycznia 2021 i nie została nagrodzona i wyróżniona w VII edycji Konkursu Pracodawca Jutra.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52992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A0D7DA1-3109-C188-4BA0-3FADFF314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Kategorie konkursowe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C7FAA05-4C18-737A-6377-A419FD849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1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Kadry Przyszłości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1200" dirty="0">
                <a:ea typeface="Calibri" panose="020F0502020204030204" pitchFamily="34" charset="0"/>
                <a:cs typeface="Calibri" panose="020F0502020204030204" pitchFamily="34" charset="0"/>
              </a:rPr>
              <a:t>Kategoria wyróżnia przedsiębiorców oraz instytucje edukacyjne, które aktywnie angażują się w inicjatywy edukacyjne i szkoleniowe mające na celu rozwój kompetencji uczniów, studentów, absolwentów, pracowników oraz osób powracających na rynek pracy. Celem tych działań jest podnoszenie kwalifikacji, zwiększanie dostępności do rynku pracy oraz wspieranie uczestników w zdobywaniu nowoczesnych kompetencji dostosowanych do aktualnych potrzeb gospodarki.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E0C22EF-0A75-841A-E8E5-07FCC84E9D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3150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162B3E-7ADB-3306-1FF5-6843A398F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Zakres działań (za co nagradzamy):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8E52854-6F60-E29D-E72E-BFA0AEA277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pl-PL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programy rozwoju zawodowego,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systemy umożliwiające zdobywanie nowych umiejętności,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inwestycje w rozwój pracowników poprzez szkolenia i programy edukacyjne,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rozwój uniwersalnych kompetencji poszukiwanych przez pracodawców,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działania wspierające dobrostan pracowników (np. przeciwdziałanie wypaleniu zawodowemu),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współpraca przedsiębiorców z instytucjami edukacyjnymi (np. klasy patronackie, szkolenia, wolontariat pracowniczy),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tworzenie innowacyjnych narzędzi edukacyjnych, gier, konkursów czy programów stażowych,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angażowanie przedsiębiorców w działalność dydaktyczną i naukową (np. laboratoria </a:t>
            </a:r>
            <a:r>
              <a:rPr lang="pl-PL" sz="1200" dirty="0">
                <a:cs typeface="Times New Roman" panose="02020603050405020304" pitchFamily="18" charset="0"/>
              </a:rPr>
              <a:t>badawcze</a:t>
            </a:r>
            <a:r>
              <a:rPr lang="pl-PL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, programy R&amp;D, współpraca z kołami naukowymi).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5D469FB-D824-A5E0-70FA-06EE1E000D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30868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9EAB8D-7E7E-A4B5-C563-EC8F214DE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Kategorie konkursowe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F915B2D-FDFA-E87E-AB87-E56EDAD8C8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450"/>
              </a:spcBef>
              <a:spcAft>
                <a:spcPts val="450"/>
              </a:spcAft>
              <a:buNone/>
              <a:defRPr/>
            </a:pPr>
            <a:r>
              <a:rPr lang="pl-PL" sz="1600" b="1" dirty="0">
                <a:solidFill>
                  <a:schemeClr val="accent1"/>
                </a:solidFill>
                <a:cs typeface="Calibri" panose="020F0502020204030204" pitchFamily="34" charset="0"/>
              </a:rPr>
              <a:t>Pionier Zmian</a:t>
            </a:r>
          </a:p>
          <a:p>
            <a:pPr>
              <a:buFont typeface="Arial" panose="020B0604020202020204" pitchFamily="34" charset="0"/>
              <a:buChar char="•"/>
            </a:pPr>
            <a:endParaRPr lang="pl-PL" sz="1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l-PL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Kategoria wyróżnia przedsiębiorców współpracujących z instytucjami edukacyjnymi w realizacji inicjatyw edukacyjnych mających pozytywny wpływ na otoczenie społeczne, środowisko naturalne oraz rozwój ładu korporacyjnego.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Celem jest promowanie innowacyjnych działań na rzecz zrównoważonego rozwoju, społecznej odpowiedzialności biznesu i etycznego zarządzania.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9A4BCB8-C363-FA54-BB90-6212342EEE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04925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DDA2F7-E97D-AFF8-9239-1BBB53AAD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Zakres działań (za co nagradzamy):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147E2C3-FADD-F25F-ECA4-C5C6D0C053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pl-PL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ograniczanie negatywnego wpływu przedsiębiorstwa na środowisko,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rozwój przedsiębiorczości i edukacji w zakresie zrównoważonego biznesu,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aktywizacja społeczności lokalnych i przeciwdziałanie wykluczeniu społecznemu,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budowanie transparentnych relacji z pracownikami, klientami i dostawcami,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wdrażanie dobrych praktyk w zakresie ładu korporacyjnego,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działania rewitalizujące lokalne ekosystemy i przestrzeń miejską,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promocja zdrowego stylu życia w miejscu pracy i społeczności,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wsparcie osób z niepełnosprawnościami, seniorów i grup zagrożonych wykluczeniem.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FA7875B-AA8F-7243-1A31-641D316CEF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38183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46CE3D-DAAE-4553-361A-75904E132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Kapituła Konkursu - skład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776117C-BB6A-04CD-FF92-0B78EDB05A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pl-PL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przedstawiciel/e Rady Programowej ds. Kompetencji;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przedstawiciel ministra właściwego do spraw rozwoju regionalnego;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przedstawiciel ministra właściwego do spraw gospodarki;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przedstawiciel ministra właściwego do spraw oświaty oraz szkolnictwa wyższego i nauki;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przedstawiciel każdej Sektorowej Rady ds. Kompetencji;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przedstawiciel PARP.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Przewodniczący Kapituły – Prezes PARP lub Zastępca Prezesa PARP. 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37EB05B-12DF-E96A-BFF6-EE7302FAFF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86136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2805B4-D945-A0E2-9CE0-5C37628FA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Laureaci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008600D-11DB-43BA-1994-85C4F0C6F2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1800" b="1" dirty="0">
                <a:solidFill>
                  <a:schemeClr val="accent1"/>
                </a:solidFill>
                <a:cs typeface="Calibri" panose="020F0502020204030204" pitchFamily="34" charset="0"/>
              </a:rPr>
              <a:t>Laureaci Kapituły Konkursu</a:t>
            </a:r>
          </a:p>
          <a:p>
            <a:pPr marL="0" indent="0">
              <a:buNone/>
            </a:pPr>
            <a:r>
              <a:rPr lang="pl-PL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Kategoria Kadry Przyszłości: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1 laureat w segmencie mikro i mały przedsiębiorca;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1 laureat w segmencie średni i duży przedsiębiorca;</a:t>
            </a:r>
          </a:p>
          <a:p>
            <a:pPr marL="0" indent="0">
              <a:buNone/>
            </a:pPr>
            <a:r>
              <a:rPr lang="pl-PL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Kategoria Pionier Edukacji: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1 laureat w segmencie mikro i mały przedsiębiorca;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1 laureat w segmencie średni i duży przedsiębiorca.</a:t>
            </a:r>
          </a:p>
          <a:p>
            <a:pPr>
              <a:buFont typeface="Arial" panose="020B0604020202020204" pitchFamily="34" charset="0"/>
              <a:buChar char="•"/>
            </a:pPr>
            <a:endParaRPr lang="pl-PL" sz="1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450"/>
              </a:spcBef>
              <a:spcAft>
                <a:spcPts val="450"/>
              </a:spcAft>
              <a:buNone/>
              <a:defRPr/>
            </a:pPr>
            <a:r>
              <a:rPr lang="pl-PL" sz="1800" b="1" dirty="0">
                <a:solidFill>
                  <a:schemeClr val="accent1"/>
                </a:solidFill>
                <a:cs typeface="Calibri" panose="020F0502020204030204" pitchFamily="34" charset="0"/>
                <a:sym typeface="Calibri"/>
              </a:rPr>
              <a:t>Laureaci Kapituł Sektorowych</a:t>
            </a:r>
          </a:p>
          <a:p>
            <a:pPr>
              <a:spcBef>
                <a:spcPts val="180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/>
            </a:pPr>
            <a:r>
              <a:rPr lang="pl-PL" sz="1200" dirty="0"/>
              <a:t>1 Laureat w sektorze – bez podziału na kategorie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A289951-7A21-2306-F619-ABCB87DECD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23527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EA6670-436D-B081-F650-004BDAD4C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1800" b="1" kern="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Konkurs Pracodawca Jutra edycja VIII 2025</a:t>
            </a: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B317BDD-47D5-A334-5361-692BEFEFA7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9</a:t>
            </a:fld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5EC49335-4430-611D-6C3B-D4005A2E8210}"/>
              </a:ext>
            </a:extLst>
          </p:cNvPr>
          <p:cNvSpPr txBox="1"/>
          <p:nvPr/>
        </p:nvSpPr>
        <p:spPr>
          <a:xfrm>
            <a:off x="3635896" y="995292"/>
            <a:ext cx="1969368" cy="616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chemeClr val="accent1"/>
                </a:solidFill>
                <a:latin typeface="Calibri "/>
                <a:cs typeface="Calibri" panose="020F0502020204030204" pitchFamily="34" charset="0"/>
              </a:rPr>
              <a:t>Harmonogram</a:t>
            </a:r>
            <a:endParaRPr lang="pl-PL" altLang="pl-PL" sz="2000" b="1" dirty="0">
              <a:solidFill>
                <a:schemeClr val="accent1"/>
              </a:solidFill>
              <a:latin typeface="Calibri "/>
              <a:cs typeface="Calibri" panose="020F0502020204030204" pitchFamily="34" charset="0"/>
            </a:endParaRPr>
          </a:p>
          <a:p>
            <a:endParaRPr lang="pl-PL" dirty="0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DCDA40F5-5EE6-42D0-D227-4F31BDB601D1}"/>
              </a:ext>
            </a:extLst>
          </p:cNvPr>
          <p:cNvSpPr/>
          <p:nvPr/>
        </p:nvSpPr>
        <p:spPr>
          <a:xfrm>
            <a:off x="1922655" y="1599201"/>
            <a:ext cx="4860540" cy="553577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l-PL" sz="1500" b="1" dirty="0">
                <a:latin typeface="Calibri" panose="020F0502020204030204" pitchFamily="34" charset="0"/>
                <a:cs typeface="Calibri" panose="020F0502020204030204" pitchFamily="34" charset="0"/>
              </a:rPr>
              <a:t>kwiecień 2025</a:t>
            </a:r>
          </a:p>
          <a:p>
            <a:pPr algn="ctr"/>
            <a:r>
              <a:rPr lang="pl-PL" sz="1500" spc="-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początek naboru</a:t>
            </a:r>
          </a:p>
        </p:txBody>
      </p:sp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D233C1C3-3352-87B3-EEDF-AC0BB9FF4F16}"/>
              </a:ext>
            </a:extLst>
          </p:cNvPr>
          <p:cNvSpPr/>
          <p:nvPr/>
        </p:nvSpPr>
        <p:spPr>
          <a:xfrm>
            <a:off x="1922655" y="2346136"/>
            <a:ext cx="4860540" cy="553577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l-PL" sz="1500" b="1" dirty="0">
                <a:latin typeface="Calibri" panose="020F0502020204030204" pitchFamily="34" charset="0"/>
                <a:cs typeface="Calibri" panose="020F0502020204030204" pitchFamily="34" charset="0"/>
              </a:rPr>
              <a:t>czerwiec 2025</a:t>
            </a:r>
          </a:p>
          <a:p>
            <a:pPr algn="ctr"/>
            <a:r>
              <a:rPr lang="pl-PL" sz="1500" spc="-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zakończenie naboru</a:t>
            </a:r>
          </a:p>
        </p:txBody>
      </p:sp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id="{1F7FB773-5179-1CCE-EE17-8A56C93BCC67}"/>
              </a:ext>
            </a:extLst>
          </p:cNvPr>
          <p:cNvSpPr/>
          <p:nvPr/>
        </p:nvSpPr>
        <p:spPr>
          <a:xfrm>
            <a:off x="1922655" y="3164914"/>
            <a:ext cx="4860540" cy="553577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l-PL" sz="1500" b="1" dirty="0">
                <a:latin typeface="Calibri" panose="020F0502020204030204" pitchFamily="34" charset="0"/>
                <a:cs typeface="Calibri" panose="020F0502020204030204" pitchFamily="34" charset="0"/>
              </a:rPr>
              <a:t>wrzesień 2025</a:t>
            </a:r>
          </a:p>
          <a:p>
            <a:pPr algn="ctr"/>
            <a:r>
              <a:rPr lang="pl-PL" sz="1500" spc="-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Kapituła konkursu</a:t>
            </a:r>
          </a:p>
        </p:txBody>
      </p:sp>
      <p:sp>
        <p:nvSpPr>
          <p:cNvPr id="10" name="Prostokąt: zaokrąglone rogi 9">
            <a:extLst>
              <a:ext uri="{FF2B5EF4-FFF2-40B4-BE49-F238E27FC236}">
                <a16:creationId xmlns:a16="http://schemas.microsoft.com/office/drawing/2014/main" id="{3D7C9F1B-1E3F-F57C-05F7-336298CB8EF2}"/>
              </a:ext>
            </a:extLst>
          </p:cNvPr>
          <p:cNvSpPr/>
          <p:nvPr/>
        </p:nvSpPr>
        <p:spPr>
          <a:xfrm>
            <a:off x="1922655" y="3983692"/>
            <a:ext cx="4860540" cy="553577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l-PL" sz="1500" b="1" dirty="0">
                <a:latin typeface="Calibri" panose="020F0502020204030204" pitchFamily="34" charset="0"/>
                <a:cs typeface="Calibri" panose="020F0502020204030204" pitchFamily="34" charset="0"/>
              </a:rPr>
              <a:t>październik 2025</a:t>
            </a:r>
          </a:p>
          <a:p>
            <a:pPr algn="ctr"/>
            <a:r>
              <a:rPr lang="pl-PL" sz="1500" spc="-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Gala z ogłoszeniem laureatów i wręczeniem nagród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B0A5ABE1-619B-3E6E-CED0-BA02BD800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2953" y="359417"/>
            <a:ext cx="902286" cy="9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05459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FENG IOBok</Template>
  <TotalTime>518</TotalTime>
  <Words>517</Words>
  <Application>Microsoft Office PowerPoint</Application>
  <PresentationFormat>Pokaz na ekranie (16:9)</PresentationFormat>
  <Paragraphs>69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</vt:lpstr>
      <vt:lpstr>Open Sans</vt:lpstr>
      <vt:lpstr>Open Sans Medium</vt:lpstr>
      <vt:lpstr>Times New Roman</vt:lpstr>
      <vt:lpstr>Motyw pakietu Office</vt:lpstr>
      <vt:lpstr>Prezentacja programu PowerPoint</vt:lpstr>
      <vt:lpstr>Konkurs Pracodawca Jutra edycja VIII 2025</vt:lpstr>
      <vt:lpstr>Kategorie konkursowe</vt:lpstr>
      <vt:lpstr>Zakres działań (za co nagradzamy):</vt:lpstr>
      <vt:lpstr>Kategorie konkursowe</vt:lpstr>
      <vt:lpstr>Zakres działań (za co nagradzamy):</vt:lpstr>
      <vt:lpstr>Kapituła Konkursu - skład</vt:lpstr>
      <vt:lpstr>Laureaci</vt:lpstr>
      <vt:lpstr>Konkurs Pracodawca Jutra edycja VIII 2025</vt:lpstr>
      <vt:lpstr>Dziękuję za uwagę – Bogdan Kościuch PARP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Sowiński Piotr</dc:creator>
  <cp:keywords>PL, PARP, FERS</cp:keywords>
  <cp:lastModifiedBy>Magdalena Szczypiñska</cp:lastModifiedBy>
  <cp:revision>109</cp:revision>
  <dcterms:created xsi:type="dcterms:W3CDTF">2022-06-22T09:40:44Z</dcterms:created>
  <dcterms:modified xsi:type="dcterms:W3CDTF">2025-04-10T08:03:37Z</dcterms:modified>
</cp:coreProperties>
</file>